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882" r:id="rId1"/>
    <p:sldMasterId id="2147483961" r:id="rId2"/>
    <p:sldMasterId id="2147483949" r:id="rId3"/>
    <p:sldMasterId id="2147483919" r:id="rId4"/>
    <p:sldMasterId id="2147483931" r:id="rId5"/>
    <p:sldMasterId id="2147483973" r:id="rId6"/>
  </p:sldMasterIdLst>
  <p:notesMasterIdLst>
    <p:notesMasterId r:id="rId18"/>
  </p:notesMasterIdLst>
  <p:handoutMasterIdLst>
    <p:handoutMasterId r:id="rId19"/>
  </p:handoutMasterIdLst>
  <p:sldIdLst>
    <p:sldId id="483" r:id="rId7"/>
    <p:sldId id="479" r:id="rId8"/>
    <p:sldId id="484" r:id="rId9"/>
    <p:sldId id="471" r:id="rId10"/>
    <p:sldId id="472" r:id="rId11"/>
    <p:sldId id="261" r:id="rId12"/>
    <p:sldId id="470" r:id="rId13"/>
    <p:sldId id="482" r:id="rId14"/>
    <p:sldId id="474" r:id="rId15"/>
    <p:sldId id="473" r:id="rId16"/>
    <p:sldId id="477" r:id="rId17"/>
  </p:sldIdLst>
  <p:sldSz cx="9144000" cy="5143500" type="screen16x9"/>
  <p:notesSz cx="6742113" cy="9872663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OP Chevin Pro Light" panose="020F0303030000060003" charset="0"/>
      <p:regular r:id="rId34"/>
      <p:italic r:id="rId35"/>
    </p:embeddedFont>
    <p:embeddedFont>
      <p:font typeface="Rockwell" panose="02060603020205020403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25"/>
    <a:srgbClr val="6E6E6E"/>
    <a:srgbClr val="969696"/>
    <a:srgbClr val="DCDCDC"/>
    <a:srgbClr val="D1D2D3"/>
    <a:srgbClr val="D5D6D7"/>
    <a:srgbClr val="CBCCCE"/>
    <a:srgbClr val="D5D6D8"/>
    <a:srgbClr val="6F6F6F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15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1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6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muutos-%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75 v -</c:v>
                </c:pt>
                <c:pt idx="1">
                  <c:v>65-74 v</c:v>
                </c:pt>
                <c:pt idx="2">
                  <c:v>15-64 v</c:v>
                </c:pt>
                <c:pt idx="3">
                  <c:v>14 v ja alle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48</c:v>
                </c:pt>
                <c:pt idx="1">
                  <c:v>-0.01</c:v>
                </c:pt>
                <c:pt idx="2">
                  <c:v>-0.01</c:v>
                </c:pt>
                <c:pt idx="3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3-4B5B-9C51-94CA60B77C2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75 v -</c:v>
                </c:pt>
                <c:pt idx="1">
                  <c:v>65-74 v</c:v>
                </c:pt>
                <c:pt idx="2">
                  <c:v>15-64 v</c:v>
                </c:pt>
                <c:pt idx="3">
                  <c:v>14 v ja alle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673-4B5B-9C51-94CA60B77C2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75 v -</c:v>
                </c:pt>
                <c:pt idx="1">
                  <c:v>65-74 v</c:v>
                </c:pt>
                <c:pt idx="2">
                  <c:v>15-64 v</c:v>
                </c:pt>
                <c:pt idx="3">
                  <c:v>14 v ja alle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673-4B5B-9C51-94CA60B77C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74470696"/>
        <c:axId val="674471352"/>
      </c:barChart>
      <c:catAx>
        <c:axId val="67447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471352"/>
        <c:crosses val="autoZero"/>
        <c:auto val="1"/>
        <c:lblAlgn val="ctr"/>
        <c:lblOffset val="100"/>
        <c:noMultiLvlLbl val="0"/>
      </c:catAx>
      <c:valAx>
        <c:axId val="674471352"/>
        <c:scaling>
          <c:orientation val="minMax"/>
          <c:max val="50"/>
          <c:min val="-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47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CB9B-8374-427B-A939-9E74DD571610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26F6-20E1-4780-A1AC-48B0C75437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3577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7CA5-1248-436F-AC7A-F637F5B98B4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F4BF-481A-430C-A95F-F586E7F35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91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F4BF-481A-430C-A95F-F586E7F35AA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60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Shape 6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54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 noChangeAspect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3" hasCustomPrompt="1"/>
          </p:nvPr>
        </p:nvSpPr>
        <p:spPr>
          <a:xfrm>
            <a:off x="1528762" y="1117674"/>
            <a:ext cx="6086475" cy="1412875"/>
          </a:xfrm>
          <a:blipFill>
            <a:blip r:embed="rId3"/>
            <a:stretch>
              <a:fillRect l="42" t="9653" r="258" b="9079"/>
            </a:stretch>
          </a:blip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671320"/>
            <a:ext cx="6858000" cy="748145"/>
          </a:xfrm>
          <a:effectLst>
            <a:outerShdw blurRad="889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41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3D9C-5321-4B8C-8358-6D818814E7A0}" type="datetime1">
              <a:rPr lang="fi-FI" smtClean="0"/>
              <a:t>2.7.2018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39972"/>
            <a:ext cx="2556000" cy="58658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26554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0080" y="1239972"/>
            <a:ext cx="2556000" cy="58658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3230080" y="1826553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9404" y="1239972"/>
            <a:ext cx="2556000" cy="58680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/>
          </p:nvPr>
        </p:nvSpPr>
        <p:spPr>
          <a:xfrm>
            <a:off x="5949404" y="1826553"/>
            <a:ext cx="2556000" cy="2772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6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19E2-01EC-4E36-A904-BE0B8470986D}" type="datetime1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234106"/>
            <a:ext cx="2556000" cy="3420000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38481" y="1234106"/>
            <a:ext cx="2556000" cy="3420000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956262" y="1234106"/>
            <a:ext cx="2556000" cy="3420000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6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50A6-E049-4F7E-9E9F-46A2D9E3532B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0754" y="1224819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10754" y="2364839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10754" y="3504859"/>
            <a:ext cx="8004596" cy="1080000"/>
          </a:xfrm>
        </p:spPr>
        <p:txBody>
          <a:bodyPr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900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 3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5443-0889-4563-9FAA-4C80165DAC2F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1225550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1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098964" y="1224819"/>
            <a:ext cx="6416386" cy="1080000"/>
          </a:xfrm>
        </p:spPr>
        <p:txBody>
          <a:bodyPr anchor="t" anchorCtr="0">
            <a:noAutofit/>
          </a:bodyPr>
          <a:lstStyle>
            <a:lvl1pPr>
              <a:buClrTx/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2365455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5"/>
          </p:nvPr>
        </p:nvSpPr>
        <p:spPr>
          <a:xfrm>
            <a:off x="2098964" y="2364724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5" y="3505360"/>
            <a:ext cx="1504950" cy="10795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pc="-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Otsikko 3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7"/>
          </p:nvPr>
        </p:nvSpPr>
        <p:spPr>
          <a:xfrm>
            <a:off x="2098964" y="3504629"/>
            <a:ext cx="6416386" cy="1080000"/>
          </a:xfrm>
        </p:spPr>
        <p:txBody>
          <a:bodyPr anchor="t" anchorCtr="0"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353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754" y="464458"/>
            <a:ext cx="8004596" cy="4162202"/>
          </a:xfrm>
        </p:spPr>
        <p:txBody>
          <a:bodyPr/>
          <a:lstStyle>
            <a:lvl1pPr marL="0" indent="0">
              <a:buNone/>
              <a:defRPr baseline="0"/>
            </a:lvl1pPr>
            <a:lvl2pPr marL="269875" indent="0">
              <a:buNone/>
              <a:defRPr/>
            </a:lvl2pPr>
            <a:lvl3pPr marL="539750" indent="0">
              <a:buNone/>
              <a:defRPr/>
            </a:lvl3pPr>
            <a:lvl4pPr marL="806450" indent="0">
              <a:buNone/>
              <a:defRPr/>
            </a:lvl4pPr>
            <a:lvl5pPr marL="1079500" indent="0">
              <a:buNone/>
              <a:defRPr/>
            </a:lvl5pPr>
          </a:lstStyle>
          <a:p>
            <a:pPr lvl="0"/>
            <a:r>
              <a:rPr lang="en-US" dirty="0"/>
              <a:t>Koko </a:t>
            </a:r>
            <a:r>
              <a:rPr lang="en-US" dirty="0" err="1"/>
              <a:t>sivun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taulukko</a:t>
            </a:r>
            <a:r>
              <a:rPr lang="en-US" dirty="0"/>
              <a:t>, </a:t>
            </a:r>
            <a:r>
              <a:rPr lang="en-US" dirty="0" err="1"/>
              <a:t>kuva</a:t>
            </a:r>
            <a:r>
              <a:rPr lang="en-US" dirty="0"/>
              <a:t>, </a:t>
            </a:r>
            <a:r>
              <a:rPr lang="en-US" dirty="0" err="1"/>
              <a:t>kaavio</a:t>
            </a:r>
            <a:r>
              <a:rPr lang="en-US" dirty="0"/>
              <a:t>, video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ACB1-7066-44C3-BEC3-C71D6F434286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54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A884-A601-468E-A6D9-235D17294A10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9"/>
          <p:cNvCxnSpPr/>
          <p:nvPr userDrawn="1"/>
        </p:nvCxnSpPr>
        <p:spPr>
          <a:xfrm rot="5400000">
            <a:off x="3731700" y="2281292"/>
            <a:ext cx="1809156" cy="16363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845453" y="2374902"/>
            <a:ext cx="7815383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 userDrawn="1"/>
        </p:nvSpPr>
        <p:spPr>
          <a:xfrm>
            <a:off x="4970815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15" name="Tekstiruutu 14"/>
          <p:cNvSpPr txBox="1"/>
          <p:nvPr userDrawn="1"/>
        </p:nvSpPr>
        <p:spPr>
          <a:xfrm>
            <a:off x="4959253" y="2306635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693098" y="2301720"/>
            <a:ext cx="658642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6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693098" y="1167594"/>
            <a:ext cx="658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1379359" y="1509300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24"/>
              </a:spcBef>
              <a:buFont typeface="Arial" pitchFamily="34" charset="0"/>
              <a:buNone/>
              <a:defRPr spc="-5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642737" y="1509300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1379359" y="2661047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642866" y="2661047"/>
            <a:ext cx="2940923" cy="67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kstin paikkamerkki 19"/>
          <p:cNvSpPr>
            <a:spLocks noGrp="1"/>
          </p:cNvSpPr>
          <p:nvPr>
            <p:ph type="body" sz="quarter" idx="17"/>
          </p:nvPr>
        </p:nvSpPr>
        <p:spPr>
          <a:xfrm>
            <a:off x="774901" y="3813572"/>
            <a:ext cx="7797599" cy="756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2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suurem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CB83-439C-4EB9-B08E-A6237D55ABB0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9"/>
          <p:cNvCxnSpPr/>
          <p:nvPr userDrawn="1"/>
        </p:nvCxnSpPr>
        <p:spPr>
          <a:xfrm>
            <a:off x="4499992" y="1321062"/>
            <a:ext cx="0" cy="3122896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/>
          <p:cNvCxnSpPr/>
          <p:nvPr userDrawn="1"/>
        </p:nvCxnSpPr>
        <p:spPr>
          <a:xfrm rot="10800000">
            <a:off x="566273" y="2762373"/>
            <a:ext cx="8214046" cy="2540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 userDrawn="1"/>
        </p:nvSpPr>
        <p:spPr>
          <a:xfrm>
            <a:off x="4544800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2</a:t>
            </a:r>
          </a:p>
        </p:txBody>
      </p:sp>
      <p:sp>
        <p:nvSpPr>
          <p:cNvPr id="31" name="Tekstiruutu 30"/>
          <p:cNvSpPr txBox="1"/>
          <p:nvPr userDrawn="1"/>
        </p:nvSpPr>
        <p:spPr>
          <a:xfrm>
            <a:off x="4533238" y="2708215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4</a:t>
            </a:r>
          </a:p>
        </p:txBody>
      </p:sp>
      <p:sp>
        <p:nvSpPr>
          <p:cNvPr id="32" name="Tekstiruutu 31"/>
          <p:cNvSpPr txBox="1"/>
          <p:nvPr userDrawn="1"/>
        </p:nvSpPr>
        <p:spPr>
          <a:xfrm>
            <a:off x="342961" y="2756952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3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342961" y="1185506"/>
            <a:ext cx="615553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6000" spc="-50" dirty="0">
                <a:solidFill>
                  <a:srgbClr val="FF6A10"/>
                </a:solidFill>
                <a:latin typeface="OP Chevin Pro Light"/>
                <a:cs typeface="OP Chevin Pro Light"/>
              </a:rPr>
              <a:t>1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919025" y="1338999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spc="-5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kstin paikkamerkki 13"/>
          <p:cNvSpPr>
            <a:spLocks noGrp="1"/>
          </p:cNvSpPr>
          <p:nvPr>
            <p:ph type="body" sz="quarter" idx="14"/>
          </p:nvPr>
        </p:nvSpPr>
        <p:spPr>
          <a:xfrm>
            <a:off x="5172130" y="1338999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kstin paikkamerkki 15"/>
          <p:cNvSpPr>
            <a:spLocks noGrp="1"/>
          </p:cNvSpPr>
          <p:nvPr>
            <p:ph type="body" sz="quarter" idx="15"/>
          </p:nvPr>
        </p:nvSpPr>
        <p:spPr>
          <a:xfrm>
            <a:off x="919025" y="2960122"/>
            <a:ext cx="3447224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16"/>
          </p:nvPr>
        </p:nvSpPr>
        <p:spPr>
          <a:xfrm>
            <a:off x="5172259" y="2960122"/>
            <a:ext cx="3594102" cy="1195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9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F5B-F575-499D-9953-E5F6C2519476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10754" y="1214846"/>
            <a:ext cx="4531146" cy="32677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5139268" y="1099269"/>
            <a:ext cx="3420532" cy="3420532"/>
          </a:xfrm>
          <a:prstGeom prst="ellipse">
            <a:avLst/>
          </a:prstGeom>
          <a:solidFill>
            <a:srgbClr val="F0F0F0"/>
          </a:solidFill>
          <a:effectLst/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AAD-7E23-47FA-9590-0E6FADEBD2F5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77983" y="1242153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535152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40"/>
              </a:spcBef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72000" y="1224874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29169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56112" y="1198957"/>
            <a:ext cx="1800000" cy="1800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13281" y="3165806"/>
            <a:ext cx="2485662" cy="13092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8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44" y="1485090"/>
            <a:ext cx="1309273" cy="1309273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47842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501537" y="1413111"/>
            <a:ext cx="1309575" cy="1309575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6256" y="3003797"/>
            <a:ext cx="2880138" cy="15101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7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75-E452-45DA-8E87-57F1900AFD84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04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OP_liikemerkki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2283686"/>
            <a:ext cx="1080150" cy="1080150"/>
          </a:xfrm>
          <a:prstGeom prst="rect">
            <a:avLst/>
          </a:prstGeom>
        </p:spPr>
      </p:pic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51650" y="2284154"/>
            <a:ext cx="2376330" cy="1439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8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Lähin konttori / konttorit</a:t>
            </a:r>
            <a:br>
              <a:rPr lang="fi-FI" dirty="0"/>
            </a:br>
            <a:r>
              <a:rPr lang="fi-FI" dirty="0"/>
              <a:t>Yhteystiedot</a:t>
            </a:r>
            <a:br>
              <a:rPr lang="fi-FI" dirty="0"/>
            </a:br>
            <a:r>
              <a:rPr lang="fi-FI" dirty="0"/>
              <a:t>Aukioloajat</a:t>
            </a:r>
            <a:br>
              <a:rPr lang="fi-FI" dirty="0"/>
            </a:br>
            <a:r>
              <a:rPr lang="fi-FI" dirty="0"/>
              <a:t>Verkkosivu</a:t>
            </a:r>
            <a:br>
              <a:rPr lang="fi-FI" dirty="0"/>
            </a:br>
            <a:r>
              <a:rPr lang="fi-FI" dirty="0"/>
              <a:t>Muu tieto</a:t>
            </a:r>
            <a:endParaRPr lang="en-US" dirty="0"/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16160" y="113162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12200" y="1131953"/>
            <a:ext cx="2448340" cy="1151692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716160" y="242766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12200" y="2427665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16160" y="3723985"/>
            <a:ext cx="1080010" cy="108001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12200" y="3723846"/>
            <a:ext cx="2448340" cy="115216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1600" spc="-50">
                <a:solidFill>
                  <a:schemeClr val="tx1"/>
                </a:solidFill>
              </a:defRPr>
            </a:lvl1pPr>
            <a:lvl2pPr marL="268288" indent="0">
              <a:buFontTx/>
              <a:buNone/>
              <a:defRPr/>
            </a:lvl2pPr>
            <a:lvl3pPr marL="541337" indent="0">
              <a:buFontTx/>
              <a:buNone/>
              <a:defRPr/>
            </a:lvl3pPr>
            <a:lvl4pPr marL="804863" indent="0">
              <a:buFontTx/>
              <a:buNone/>
              <a:defRPr/>
            </a:lvl4pPr>
            <a:lvl5pPr marL="1081087" indent="0">
              <a:buFontTx/>
              <a:buNone/>
              <a:defRPr/>
            </a:lvl5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r>
              <a:rPr lang="fi-FI" dirty="0"/>
              <a:t>Sähköposti@op.fi</a:t>
            </a:r>
            <a:br>
              <a:rPr lang="fi-FI" dirty="0"/>
            </a:br>
            <a:r>
              <a:rPr lang="fi-FI" dirty="0"/>
              <a:t>+358 XX XXX XXXX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54" y="208801"/>
            <a:ext cx="8011454" cy="7788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0332-17BA-4A11-945A-7A0E54943DE7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56393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112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240"/>
              </a:spcBef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342288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28794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228184" y="1242153"/>
            <a:ext cx="1044000" cy="1044000"/>
          </a:xfrm>
          <a:prstGeom prst="ellipse">
            <a:avLst/>
          </a:prstGeom>
          <a:solidFill>
            <a:srgbClr val="F0F0F0"/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17477" y="2405574"/>
            <a:ext cx="2485662" cy="1620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15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44E1-D929-49CA-A7E7-B7434C32A0CC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83823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1274695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327529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58233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55614" y="1275606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7052060" y="1275606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6" name="Picture Placeholder 5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83823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268982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spcBef>
                <a:spcPts val="240"/>
              </a:spcBef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8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27529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9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4152520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55614" y="2825625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7046347" y="2830699"/>
            <a:ext cx="1897079" cy="147272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5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32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ED44-79C0-44E3-9FCC-2AC36BE3EE0C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97817" y="1342449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63278" y="2182524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0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497817" y="2892468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3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963278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0541" y="208800"/>
            <a:ext cx="8449759" cy="96598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055992" y="135200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1" name="Tekstin paikkamerkki 13"/>
          <p:cNvSpPr>
            <a:spLocks noGrp="1"/>
          </p:cNvSpPr>
          <p:nvPr>
            <p:ph type="body" sz="quarter" idx="31" hasCustomPrompt="1"/>
          </p:nvPr>
        </p:nvSpPr>
        <p:spPr>
          <a:xfrm>
            <a:off x="2521453" y="219207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2" name="Picture Placeholder 5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055992" y="290202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3" name="Tekstin paikkamerkki 13"/>
          <p:cNvSpPr>
            <a:spLocks noGrp="1"/>
          </p:cNvSpPr>
          <p:nvPr>
            <p:ph type="body" sz="quarter" idx="33" hasCustomPrompt="1"/>
          </p:nvPr>
        </p:nvSpPr>
        <p:spPr>
          <a:xfrm>
            <a:off x="2521453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4" name="Picture Placeholder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35080" y="1342452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5" name="Tekstin paikkamerkki 13"/>
          <p:cNvSpPr>
            <a:spLocks noGrp="1"/>
          </p:cNvSpPr>
          <p:nvPr>
            <p:ph type="body" sz="quarter" idx="35" hasCustomPrompt="1"/>
          </p:nvPr>
        </p:nvSpPr>
        <p:spPr>
          <a:xfrm>
            <a:off x="300541" y="2182527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080" y="289247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7" name="Tekstin paikkamerkki 13"/>
          <p:cNvSpPr>
            <a:spLocks noGrp="1"/>
          </p:cNvSpPr>
          <p:nvPr>
            <p:ph type="body" sz="quarter" idx="37" hasCustomPrompt="1"/>
          </p:nvPr>
        </p:nvSpPr>
        <p:spPr>
          <a:xfrm>
            <a:off x="300541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5276904" y="1342451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505150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9" name="Tekstin paikkamerkki 13"/>
          <p:cNvSpPr>
            <a:spLocks noGrp="1"/>
          </p:cNvSpPr>
          <p:nvPr>
            <p:ph type="body" sz="quarter" idx="39" hasCustomPrompt="1"/>
          </p:nvPr>
        </p:nvSpPr>
        <p:spPr>
          <a:xfrm>
            <a:off x="4742365" y="2182526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276904" y="2892470"/>
            <a:ext cx="828000" cy="828000"/>
          </a:xfrm>
          <a:prstGeom prst="ellipse">
            <a:avLst/>
          </a:prstGeom>
          <a:solidFill>
            <a:srgbClr val="F0F0F0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400" spc="-50">
                <a:solidFill>
                  <a:srgbClr val="6E6E6E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1" name="Tekstin paikkamerkki 13"/>
          <p:cNvSpPr>
            <a:spLocks noGrp="1"/>
          </p:cNvSpPr>
          <p:nvPr>
            <p:ph type="body" sz="quarter" idx="41" hasCustomPrompt="1"/>
          </p:nvPr>
        </p:nvSpPr>
        <p:spPr>
          <a:xfrm>
            <a:off x="4742365" y="3742393"/>
            <a:ext cx="1897079" cy="5786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600" spc="-5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529670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45283"/>
            <a:ext cx="6858000" cy="924791"/>
          </a:xfrm>
          <a:effectLst/>
        </p:spPr>
        <p:txBody>
          <a:bodyPr anchor="b">
            <a:noAutofit/>
          </a:bodyPr>
          <a:lstStyle>
            <a:lvl1pPr algn="ctr">
              <a:defRPr sz="4000" spc="-5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5960"/>
            <a:ext cx="6858000" cy="448856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9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35118"/>
            <a:ext cx="6858000" cy="748145"/>
          </a:xfrm>
          <a:effectLst/>
        </p:spPr>
        <p:txBody>
          <a:bodyPr anchor="ctr">
            <a:noAutofit/>
          </a:bodyPr>
          <a:lstStyle>
            <a:lvl1pPr algn="ctr">
              <a:defRPr sz="40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/>
              <a:t>Kirjoita esityksen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62089"/>
            <a:ext cx="6858000" cy="448856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Lisätiedot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58722" y="1377744"/>
            <a:ext cx="6026556" cy="1102097"/>
            <a:chOff x="346393" y="401850"/>
            <a:chExt cx="5952816" cy="1088612"/>
          </a:xfrm>
        </p:grpSpPr>
        <p:grpSp>
          <p:nvGrpSpPr>
            <p:cNvPr id="8" name="Group 82"/>
            <p:cNvGrpSpPr>
              <a:grpSpLocks noChangeAspect="1"/>
            </p:cNvGrpSpPr>
            <p:nvPr/>
          </p:nvGrpSpPr>
          <p:grpSpPr bwMode="auto">
            <a:xfrm>
              <a:off x="2830256" y="445893"/>
              <a:ext cx="1048214" cy="1044569"/>
              <a:chOff x="1357" y="766"/>
              <a:chExt cx="863" cy="860"/>
            </a:xfrm>
          </p:grpSpPr>
          <p:sp>
            <p:nvSpPr>
              <p:cNvPr id="26" name="Freeform 83"/>
              <p:cNvSpPr>
                <a:spLocks noEditPoints="1"/>
              </p:cNvSpPr>
              <p:nvPr/>
            </p:nvSpPr>
            <p:spPr bwMode="auto">
              <a:xfrm>
                <a:off x="1553" y="994"/>
                <a:ext cx="469" cy="403"/>
              </a:xfrm>
              <a:custGeom>
                <a:avLst/>
                <a:gdLst>
                  <a:gd name="T0" fmla="*/ 218 w 245"/>
                  <a:gd name="T1" fmla="*/ 101 h 211"/>
                  <a:gd name="T2" fmla="*/ 186 w 245"/>
                  <a:gd name="T3" fmla="*/ 120 h 211"/>
                  <a:gd name="T4" fmla="*/ 154 w 245"/>
                  <a:gd name="T5" fmla="*/ 101 h 211"/>
                  <a:gd name="T6" fmla="*/ 123 w 245"/>
                  <a:gd name="T7" fmla="*/ 120 h 211"/>
                  <a:gd name="T8" fmla="*/ 91 w 245"/>
                  <a:gd name="T9" fmla="*/ 101 h 211"/>
                  <a:gd name="T10" fmla="*/ 59 w 245"/>
                  <a:gd name="T11" fmla="*/ 120 h 211"/>
                  <a:gd name="T12" fmla="*/ 28 w 245"/>
                  <a:gd name="T13" fmla="*/ 101 h 211"/>
                  <a:gd name="T14" fmla="*/ 0 w 245"/>
                  <a:gd name="T15" fmla="*/ 114 h 211"/>
                  <a:gd name="T16" fmla="*/ 123 w 245"/>
                  <a:gd name="T17" fmla="*/ 0 h 211"/>
                  <a:gd name="T18" fmla="*/ 245 w 245"/>
                  <a:gd name="T19" fmla="*/ 114 h 211"/>
                  <a:gd name="T20" fmla="*/ 218 w 245"/>
                  <a:gd name="T21" fmla="*/ 101 h 211"/>
                  <a:gd name="T22" fmla="*/ 123 w 245"/>
                  <a:gd name="T23" fmla="*/ 119 h 211"/>
                  <a:gd name="T24" fmla="*/ 123 w 245"/>
                  <a:gd name="T25" fmla="*/ 193 h 211"/>
                  <a:gd name="T26" fmla="*/ 140 w 245"/>
                  <a:gd name="T27" fmla="*/ 211 h 211"/>
                  <a:gd name="T28" fmla="*/ 158 w 245"/>
                  <a:gd name="T29" fmla="*/ 193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211">
                    <a:moveTo>
                      <a:pt x="218" y="101"/>
                    </a:moveTo>
                    <a:cubicBezTo>
                      <a:pt x="204" y="101"/>
                      <a:pt x="192" y="109"/>
                      <a:pt x="186" y="120"/>
                    </a:cubicBezTo>
                    <a:cubicBezTo>
                      <a:pt x="180" y="109"/>
                      <a:pt x="168" y="101"/>
                      <a:pt x="154" y="101"/>
                    </a:cubicBezTo>
                    <a:cubicBezTo>
                      <a:pt x="141" y="101"/>
                      <a:pt x="129" y="109"/>
                      <a:pt x="123" y="120"/>
                    </a:cubicBezTo>
                    <a:cubicBezTo>
                      <a:pt x="117" y="109"/>
                      <a:pt x="105" y="101"/>
                      <a:pt x="91" y="101"/>
                    </a:cubicBezTo>
                    <a:cubicBezTo>
                      <a:pt x="77" y="101"/>
                      <a:pt x="66" y="109"/>
                      <a:pt x="59" y="120"/>
                    </a:cubicBezTo>
                    <a:cubicBezTo>
                      <a:pt x="53" y="109"/>
                      <a:pt x="41" y="101"/>
                      <a:pt x="28" y="101"/>
                    </a:cubicBezTo>
                    <a:cubicBezTo>
                      <a:pt x="17" y="101"/>
                      <a:pt x="7" y="106"/>
                      <a:pt x="0" y="114"/>
                    </a:cubicBezTo>
                    <a:cubicBezTo>
                      <a:pt x="4" y="51"/>
                      <a:pt x="58" y="0"/>
                      <a:pt x="123" y="0"/>
                    </a:cubicBezTo>
                    <a:cubicBezTo>
                      <a:pt x="188" y="0"/>
                      <a:pt x="241" y="51"/>
                      <a:pt x="245" y="114"/>
                    </a:cubicBezTo>
                    <a:cubicBezTo>
                      <a:pt x="239" y="106"/>
                      <a:pt x="229" y="101"/>
                      <a:pt x="218" y="101"/>
                    </a:cubicBezTo>
                    <a:close/>
                    <a:moveTo>
                      <a:pt x="123" y="119"/>
                    </a:moveTo>
                    <a:cubicBezTo>
                      <a:pt x="123" y="193"/>
                      <a:pt x="123" y="193"/>
                      <a:pt x="123" y="193"/>
                    </a:cubicBezTo>
                    <a:cubicBezTo>
                      <a:pt x="123" y="203"/>
                      <a:pt x="131" y="211"/>
                      <a:pt x="140" y="211"/>
                    </a:cubicBezTo>
                    <a:cubicBezTo>
                      <a:pt x="150" y="211"/>
                      <a:pt x="158" y="203"/>
                      <a:pt x="158" y="193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1357" y="766"/>
                <a:ext cx="863" cy="86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9" name="Ryhmä 161"/>
            <p:cNvGrpSpPr>
              <a:grpSpLocks noChangeAspect="1"/>
            </p:cNvGrpSpPr>
            <p:nvPr/>
          </p:nvGrpSpPr>
          <p:grpSpPr>
            <a:xfrm>
              <a:off x="5253998" y="435377"/>
              <a:ext cx="1045211" cy="1044000"/>
              <a:chOff x="3371850" y="2398713"/>
              <a:chExt cx="1368425" cy="1366838"/>
            </a:xfrm>
          </p:grpSpPr>
          <p:sp>
            <p:nvSpPr>
              <p:cNvPr id="24" name="Freeform 88"/>
              <p:cNvSpPr>
                <a:spLocks/>
              </p:cNvSpPr>
              <p:nvPr/>
            </p:nvSpPr>
            <p:spPr bwMode="auto">
              <a:xfrm>
                <a:off x="3687763" y="2770188"/>
                <a:ext cx="735013" cy="677863"/>
              </a:xfrm>
              <a:custGeom>
                <a:avLst/>
                <a:gdLst>
                  <a:gd name="T0" fmla="*/ 222 w 242"/>
                  <a:gd name="T1" fmla="*/ 26 h 223"/>
                  <a:gd name="T2" fmla="*/ 153 w 242"/>
                  <a:gd name="T3" fmla="*/ 5 h 223"/>
                  <a:gd name="T4" fmla="*/ 121 w 242"/>
                  <a:gd name="T5" fmla="*/ 25 h 223"/>
                  <a:gd name="T6" fmla="*/ 88 w 242"/>
                  <a:gd name="T7" fmla="*/ 5 h 223"/>
                  <a:gd name="T8" fmla="*/ 20 w 242"/>
                  <a:gd name="T9" fmla="*/ 26 h 223"/>
                  <a:gd name="T10" fmla="*/ 1 w 242"/>
                  <a:gd name="T11" fmla="*/ 84 h 223"/>
                  <a:gd name="T12" fmla="*/ 23 w 242"/>
                  <a:gd name="T13" fmla="*/ 139 h 223"/>
                  <a:gd name="T14" fmla="*/ 89 w 242"/>
                  <a:gd name="T15" fmla="*/ 202 h 223"/>
                  <a:gd name="T16" fmla="*/ 121 w 242"/>
                  <a:gd name="T17" fmla="*/ 223 h 223"/>
                  <a:gd name="T18" fmla="*/ 153 w 242"/>
                  <a:gd name="T19" fmla="*/ 202 h 223"/>
                  <a:gd name="T20" fmla="*/ 219 w 242"/>
                  <a:gd name="T21" fmla="*/ 139 h 223"/>
                  <a:gd name="T22" fmla="*/ 241 w 242"/>
                  <a:gd name="T23" fmla="*/ 84 h 223"/>
                  <a:gd name="T24" fmla="*/ 222 w 242"/>
                  <a:gd name="T25" fmla="*/ 2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223">
                    <a:moveTo>
                      <a:pt x="222" y="26"/>
                    </a:moveTo>
                    <a:cubicBezTo>
                      <a:pt x="205" y="7"/>
                      <a:pt x="179" y="0"/>
                      <a:pt x="153" y="5"/>
                    </a:cubicBezTo>
                    <a:cubicBezTo>
                      <a:pt x="134" y="8"/>
                      <a:pt x="121" y="25"/>
                      <a:pt x="121" y="25"/>
                    </a:cubicBezTo>
                    <a:cubicBezTo>
                      <a:pt x="121" y="25"/>
                      <a:pt x="108" y="8"/>
                      <a:pt x="88" y="5"/>
                    </a:cubicBezTo>
                    <a:cubicBezTo>
                      <a:pt x="63" y="0"/>
                      <a:pt x="37" y="7"/>
                      <a:pt x="20" y="26"/>
                    </a:cubicBezTo>
                    <a:cubicBezTo>
                      <a:pt x="5" y="42"/>
                      <a:pt x="0" y="63"/>
                      <a:pt x="1" y="84"/>
                    </a:cubicBezTo>
                    <a:cubicBezTo>
                      <a:pt x="2" y="104"/>
                      <a:pt x="12" y="123"/>
                      <a:pt x="23" y="139"/>
                    </a:cubicBezTo>
                    <a:cubicBezTo>
                      <a:pt x="41" y="164"/>
                      <a:pt x="65" y="184"/>
                      <a:pt x="89" y="202"/>
                    </a:cubicBezTo>
                    <a:cubicBezTo>
                      <a:pt x="97" y="208"/>
                      <a:pt x="121" y="223"/>
                      <a:pt x="121" y="223"/>
                    </a:cubicBezTo>
                    <a:cubicBezTo>
                      <a:pt x="121" y="223"/>
                      <a:pt x="144" y="208"/>
                      <a:pt x="153" y="202"/>
                    </a:cubicBezTo>
                    <a:cubicBezTo>
                      <a:pt x="177" y="184"/>
                      <a:pt x="201" y="164"/>
                      <a:pt x="219" y="139"/>
                    </a:cubicBezTo>
                    <a:cubicBezTo>
                      <a:pt x="230" y="123"/>
                      <a:pt x="240" y="104"/>
                      <a:pt x="241" y="84"/>
                    </a:cubicBezTo>
                    <a:cubicBezTo>
                      <a:pt x="242" y="63"/>
                      <a:pt x="236" y="42"/>
                      <a:pt x="222" y="2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71850" y="2398713"/>
                <a:ext cx="1368425" cy="1366838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0" name="Group 92"/>
            <p:cNvGrpSpPr>
              <a:grpSpLocks noChangeAspect="1"/>
            </p:cNvGrpSpPr>
            <p:nvPr/>
          </p:nvGrpSpPr>
          <p:grpSpPr bwMode="auto">
            <a:xfrm>
              <a:off x="1578767" y="435377"/>
              <a:ext cx="1053039" cy="1044000"/>
              <a:chOff x="1734" y="1888"/>
              <a:chExt cx="466" cy="462"/>
            </a:xfrm>
          </p:grpSpPr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1861" y="2014"/>
                <a:ext cx="210" cy="93"/>
              </a:xfrm>
              <a:prstGeom prst="ellips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861" y="2061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1 h 46"/>
                  <a:gd name="T4" fmla="*/ 55 w 109"/>
                  <a:gd name="T5" fmla="*/ 46 h 46"/>
                  <a:gd name="T6" fmla="*/ 0 w 109"/>
                  <a:gd name="T7" fmla="*/ 21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1861" y="2099"/>
                <a:ext cx="210" cy="88"/>
              </a:xfrm>
              <a:custGeom>
                <a:avLst/>
                <a:gdLst>
                  <a:gd name="T0" fmla="*/ 109 w 109"/>
                  <a:gd name="T1" fmla="*/ 0 h 46"/>
                  <a:gd name="T2" fmla="*/ 109 w 109"/>
                  <a:gd name="T3" fmla="*/ 22 h 46"/>
                  <a:gd name="T4" fmla="*/ 55 w 109"/>
                  <a:gd name="T5" fmla="*/ 46 h 46"/>
                  <a:gd name="T6" fmla="*/ 0 w 109"/>
                  <a:gd name="T7" fmla="*/ 22 h 46"/>
                  <a:gd name="T8" fmla="*/ 0 w 10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6">
                    <a:moveTo>
                      <a:pt x="109" y="0"/>
                    </a:move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33"/>
                      <a:pt x="87" y="46"/>
                      <a:pt x="55" y="46"/>
                    </a:cubicBezTo>
                    <a:cubicBezTo>
                      <a:pt x="22" y="46"/>
                      <a:pt x="0" y="33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2" name="Freeform 96"/>
              <p:cNvSpPr>
                <a:spLocks/>
              </p:cNvSpPr>
              <p:nvPr/>
            </p:nvSpPr>
            <p:spPr bwMode="auto">
              <a:xfrm>
                <a:off x="1861" y="2137"/>
                <a:ext cx="210" cy="87"/>
              </a:xfrm>
              <a:custGeom>
                <a:avLst/>
                <a:gdLst>
                  <a:gd name="T0" fmla="*/ 109 w 109"/>
                  <a:gd name="T1" fmla="*/ 0 h 45"/>
                  <a:gd name="T2" fmla="*/ 109 w 109"/>
                  <a:gd name="T3" fmla="*/ 21 h 45"/>
                  <a:gd name="T4" fmla="*/ 55 w 109"/>
                  <a:gd name="T5" fmla="*/ 45 h 45"/>
                  <a:gd name="T6" fmla="*/ 0 w 109"/>
                  <a:gd name="T7" fmla="*/ 21 h 45"/>
                  <a:gd name="T8" fmla="*/ 0 w 10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45">
                    <a:moveTo>
                      <a:pt x="109" y="0"/>
                    </a:move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33"/>
                      <a:pt x="87" y="45"/>
                      <a:pt x="55" y="45"/>
                    </a:cubicBezTo>
                    <a:cubicBezTo>
                      <a:pt x="22" y="45"/>
                      <a:pt x="0" y="3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3" name="Oval 97"/>
              <p:cNvSpPr>
                <a:spLocks noChangeArrowheads="1"/>
              </p:cNvSpPr>
              <p:nvPr/>
            </p:nvSpPr>
            <p:spPr bwMode="auto">
              <a:xfrm>
                <a:off x="1734" y="1888"/>
                <a:ext cx="466" cy="462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Ryhmä 170"/>
            <p:cNvGrpSpPr>
              <a:grpSpLocks noChangeAspect="1"/>
            </p:cNvGrpSpPr>
            <p:nvPr/>
          </p:nvGrpSpPr>
          <p:grpSpPr>
            <a:xfrm>
              <a:off x="4047092" y="435377"/>
              <a:ext cx="1048500" cy="1044000"/>
              <a:chOff x="4333441" y="2277355"/>
              <a:chExt cx="739775" cy="736600"/>
            </a:xfrm>
          </p:grpSpPr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4509654" y="2517068"/>
                <a:ext cx="385763" cy="271463"/>
              </a:xfrm>
              <a:custGeom>
                <a:avLst/>
                <a:gdLst>
                  <a:gd name="T0" fmla="*/ 26 w 126"/>
                  <a:gd name="T1" fmla="*/ 89 h 89"/>
                  <a:gd name="T2" fmla="*/ 7 w 126"/>
                  <a:gd name="T3" fmla="*/ 89 h 89"/>
                  <a:gd name="T4" fmla="*/ 0 w 126"/>
                  <a:gd name="T5" fmla="*/ 81 h 89"/>
                  <a:gd name="T6" fmla="*/ 0 w 126"/>
                  <a:gd name="T7" fmla="*/ 8 h 89"/>
                  <a:gd name="T8" fmla="*/ 7 w 126"/>
                  <a:gd name="T9" fmla="*/ 0 h 89"/>
                  <a:gd name="T10" fmla="*/ 118 w 126"/>
                  <a:gd name="T11" fmla="*/ 0 h 89"/>
                  <a:gd name="T12" fmla="*/ 126 w 126"/>
                  <a:gd name="T13" fmla="*/ 8 h 89"/>
                  <a:gd name="T14" fmla="*/ 126 w 126"/>
                  <a:gd name="T15" fmla="*/ 81 h 89"/>
                  <a:gd name="T16" fmla="*/ 118 w 126"/>
                  <a:gd name="T17" fmla="*/ 89 h 89"/>
                  <a:gd name="T18" fmla="*/ 26 w 126"/>
                  <a:gd name="T1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89">
                    <a:moveTo>
                      <a:pt x="26" y="89"/>
                    </a:move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2"/>
                      <a:pt x="0" y="8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6" y="0"/>
                      <a:pt x="7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26" y="6"/>
                      <a:pt x="126" y="8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8"/>
                      <a:pt x="119" y="89"/>
                      <a:pt x="118" y="89"/>
                    </a:cubicBezTo>
                    <a:lnTo>
                      <a:pt x="26" y="89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4647766" y="2475793"/>
                <a:ext cx="107950" cy="41275"/>
              </a:xfrm>
              <a:custGeom>
                <a:avLst/>
                <a:gdLst>
                  <a:gd name="T0" fmla="*/ 0 w 35"/>
                  <a:gd name="T1" fmla="*/ 14 h 14"/>
                  <a:gd name="T2" fmla="*/ 0 w 35"/>
                  <a:gd name="T3" fmla="*/ 5 h 14"/>
                  <a:gd name="T4" fmla="*/ 6 w 35"/>
                  <a:gd name="T5" fmla="*/ 0 h 14"/>
                  <a:gd name="T6" fmla="*/ 30 w 35"/>
                  <a:gd name="T7" fmla="*/ 0 h 14"/>
                  <a:gd name="T8" fmla="*/ 35 w 35"/>
                  <a:gd name="T9" fmla="*/ 5 h 14"/>
                  <a:gd name="T10" fmla="*/ 35 w 3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5" y="0"/>
                      <a:pt x="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5" y="0"/>
                      <a:pt x="35" y="4"/>
                      <a:pt x="35" y="5"/>
                    </a:cubicBezTo>
                    <a:cubicBezTo>
                      <a:pt x="35" y="14"/>
                      <a:pt x="35" y="14"/>
                      <a:pt x="35" y="14"/>
                    </a:cubicBezTo>
                  </a:path>
                </a:pathLst>
              </a:cu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Line 103"/>
              <p:cNvSpPr>
                <a:spLocks noChangeShapeType="1"/>
              </p:cNvSpPr>
              <p:nvPr/>
            </p:nvSpPr>
            <p:spPr bwMode="auto">
              <a:xfrm>
                <a:off x="4562041" y="2590093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Line 104"/>
              <p:cNvSpPr>
                <a:spLocks noChangeShapeType="1"/>
              </p:cNvSpPr>
              <p:nvPr/>
            </p:nvSpPr>
            <p:spPr bwMode="auto">
              <a:xfrm>
                <a:off x="4562041" y="26520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7" name="Line 105"/>
              <p:cNvSpPr>
                <a:spLocks noChangeShapeType="1"/>
              </p:cNvSpPr>
              <p:nvPr/>
            </p:nvSpPr>
            <p:spPr bwMode="auto">
              <a:xfrm>
                <a:off x="4562041" y="2715505"/>
                <a:ext cx="282575" cy="0"/>
              </a:xfrm>
              <a:prstGeom prst="line">
                <a:avLst/>
              </a:prstGeom>
              <a:noFill/>
              <a:ln w="28575" cap="rnd" cmpd="sng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8" name="Oval 106"/>
              <p:cNvSpPr>
                <a:spLocks noChangeArrowheads="1"/>
              </p:cNvSpPr>
              <p:nvPr/>
            </p:nvSpPr>
            <p:spPr bwMode="auto">
              <a:xfrm>
                <a:off x="4333441" y="2277355"/>
                <a:ext cx="739775" cy="736600"/>
              </a:xfrm>
              <a:prstGeom prst="ellipse">
                <a:avLst/>
              </a:prstGeom>
              <a:noFill/>
              <a:ln w="28575" cap="flat" cmpd="sng">
                <a:solidFill>
                  <a:srgbClr val="6E6E6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pic>
          <p:nvPicPr>
            <p:cNvPr id="12" name="Kuva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393" y="401850"/>
              <a:ext cx="1068195" cy="1078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985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iso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934003" y="373064"/>
            <a:ext cx="3275995" cy="327599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iso</a:t>
            </a:r>
            <a:r>
              <a:rPr lang="en-US" dirty="0"/>
              <a:t> </a:t>
            </a:r>
            <a:r>
              <a:rPr lang="en-US" dirty="0" err="1"/>
              <a:t>ikoni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450851" y="3626804"/>
            <a:ext cx="8242300" cy="788753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451195" y="4443413"/>
            <a:ext cx="8238477" cy="540792"/>
          </a:xfrm>
          <a:prstGeom prst="rect">
            <a:avLst/>
          </a:prstGeom>
          <a:effectLst>
            <a:outerShdw blurRad="123825" dist="12700" dir="2700000" algn="tl" rotWithShape="0">
              <a:srgbClr val="000000">
                <a:alpha val="11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000" spc="-50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9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062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5" name="Otsikko 1"/>
          <p:cNvSpPr>
            <a:spLocks noGrp="1"/>
          </p:cNvSpPr>
          <p:nvPr>
            <p:ph type="ctrTitle" hasCustomPrompt="1"/>
          </p:nvPr>
        </p:nvSpPr>
        <p:spPr>
          <a:xfrm>
            <a:off x="462776" y="3560777"/>
            <a:ext cx="8242300" cy="601375"/>
          </a:xfrm>
          <a:prstGeom prst="rect">
            <a:avLst/>
          </a:prstGeo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ctr">
              <a:defRPr sz="3600" b="0" spc="-5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46948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0989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6252494" y="4235658"/>
            <a:ext cx="2450863" cy="47537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042002" y="373064"/>
            <a:ext cx="3059996" cy="3059999"/>
          </a:xfr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Liitä iso ikoni tähän</a:t>
            </a:r>
          </a:p>
          <a:p>
            <a:r>
              <a:rPr lang="en-US"/>
              <a:t>ja tarkista koko</a:t>
            </a:r>
          </a:p>
        </p:txBody>
      </p:sp>
      <p:sp>
        <p:nvSpPr>
          <p:cNvPr id="11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746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4815"/>
            <a:ext cx="6858000" cy="1413761"/>
          </a:xfrm>
          <a:effectLst/>
        </p:spPr>
        <p:txBody>
          <a:bodyPr anchor="b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92544"/>
            <a:ext cx="6858000" cy="347503"/>
          </a:xfrm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bg1"/>
                </a:solidFill>
                <a:effectLst>
                  <a:outerShdw blurRad="889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54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lla kuvalla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 err="1"/>
              <a:t>Liitä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08150"/>
            <a:ext cx="6858000" cy="1413761"/>
          </a:xfrm>
          <a:effectLst/>
        </p:spPr>
        <p:txBody>
          <a:bodyPr anchor="ctr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22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54" y="1224820"/>
            <a:ext cx="3997746" cy="3401839"/>
          </a:xfrm>
        </p:spPr>
        <p:txBody>
          <a:bodyPr>
            <a:noAutofit/>
          </a:bodyPr>
          <a:lstStyle>
            <a:lvl1pPr>
              <a:defRPr spc="-50"/>
            </a:lvl1pPr>
            <a:lvl2pPr>
              <a:defRPr spc="-50"/>
            </a:lvl2pPr>
            <a:lvl3pPr>
              <a:defRPr spc="-50"/>
            </a:lvl3pPr>
            <a:lvl4pPr>
              <a:defRPr spc="-50"/>
            </a:lvl4pPr>
            <a:lvl5pPr>
              <a:defRPr spc="-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C872-29E6-4DA9-8989-C81A949FCF68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55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83476" y="98546"/>
            <a:ext cx="8977049" cy="4609715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89818"/>
            <a:ext cx="6858000" cy="924791"/>
          </a:xfrm>
          <a:effectLst>
            <a:outerShdw blurRad="1143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000" spc="-50" baseline="0" dirty="0">
                <a:solidFill>
                  <a:schemeClr val="bg1"/>
                </a:solidFill>
                <a:effectLst/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2435"/>
            <a:ext cx="6858000" cy="448856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spc="-50" dirty="0">
                <a:solidFill>
                  <a:schemeClr val="bg1"/>
                </a:solidFill>
                <a:effectLst/>
              </a:defRPr>
            </a:lvl1pPr>
          </a:lstStyle>
          <a:p>
            <a:pPr marL="269875" lvl="0" indent="-269875" algn="ctr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3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omalla kuvalla ja nim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83476" y="98546"/>
            <a:ext cx="8977049" cy="4609715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rgbClr val="D1D2D3"/>
                </a:solidFill>
              </a:defRPr>
            </a:lvl1pPr>
          </a:lstStyle>
          <a:p>
            <a:r>
              <a:rPr lang="en-US"/>
              <a:t>Liitä tähän kuva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29211"/>
            <a:ext cx="6858000" cy="753463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6088" y="3329410"/>
            <a:ext cx="2622025" cy="252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0" spc="-50" baseline="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446088" y="3579862"/>
            <a:ext cx="2622025" cy="890588"/>
          </a:xfrm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8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60988" y="3329410"/>
            <a:ext cx="2622025" cy="252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0" spc="-5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988" y="3579862"/>
            <a:ext cx="2622025" cy="890588"/>
          </a:xfrm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0" name="Tekstin paikkamerkki 10"/>
          <p:cNvSpPr>
            <a:spLocks noGrp="1"/>
          </p:cNvSpPr>
          <p:nvPr>
            <p:ph type="body" sz="quarter" idx="18" hasCustomPrompt="1"/>
          </p:nvPr>
        </p:nvSpPr>
        <p:spPr>
          <a:xfrm>
            <a:off x="6103233" y="3329410"/>
            <a:ext cx="2622025" cy="252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0" spc="-5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9" hasCustomPrompt="1"/>
          </p:nvPr>
        </p:nvSpPr>
        <p:spPr>
          <a:xfrm>
            <a:off x="6103233" y="3579862"/>
            <a:ext cx="2622025" cy="890588"/>
          </a:xfrm>
        </p:spPr>
        <p:txBody>
          <a:bodyPr>
            <a:noAutofit/>
          </a:bodyPr>
          <a:lstStyle>
            <a:lvl1pPr marL="0" indent="0">
              <a:buNone/>
              <a:defRPr sz="1200" b="0" spc="-5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rgbClr val="FFFFFF"/>
                </a:solidFill>
              </a:defRPr>
            </a:lvl2pPr>
            <a:lvl3pPr marL="504000" indent="0">
              <a:buNone/>
              <a:defRPr sz="1200">
                <a:solidFill>
                  <a:srgbClr val="FFFFFF"/>
                </a:solidFill>
              </a:defRPr>
            </a:lvl3pPr>
            <a:lvl4pPr marL="756000" indent="0">
              <a:buNone/>
              <a:defRPr sz="1200">
                <a:solidFill>
                  <a:srgbClr val="FFFFFF"/>
                </a:solidFill>
              </a:defRPr>
            </a:lvl4pPr>
            <a:lvl5pPr marL="1008000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89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93296"/>
            <a:ext cx="6858000" cy="1288473"/>
          </a:xfrm>
        </p:spPr>
        <p:txBody>
          <a:bodyPr anchor="b">
            <a:noAutofit/>
          </a:bodyPr>
          <a:lstStyle>
            <a:lvl1pPr algn="ctr">
              <a:defRPr sz="4000" spc="-50">
                <a:solidFill>
                  <a:schemeClr val="bg1"/>
                </a:solidFill>
                <a:effectLst>
                  <a:outerShdw blurRad="88900" dist="381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57655"/>
            <a:ext cx="6858000" cy="448856"/>
          </a:xfrm>
          <a:effectLst>
            <a:outerShdw blurRad="88900" dist="381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2400" spc="-5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9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blipFill rotWithShape="1">
            <a:blip r:embed="rId2"/>
            <a:stretch>
              <a:fillRect/>
            </a:stretch>
          </a:blipFill>
        </p:spPr>
        <p:txBody>
          <a:bodyPr tIns="36000"/>
          <a:lstStyle>
            <a:lvl1pPr marL="0" indent="0">
              <a:buNone/>
              <a:defRPr>
                <a:solidFill>
                  <a:srgbClr val="D1D2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7" y="1250398"/>
            <a:ext cx="4140000" cy="57600"/>
          </a:xfrm>
          <a:custGeom>
            <a:avLst/>
            <a:gdLst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2770059 h 2770059"/>
              <a:gd name="connsiteX6" fmla="*/ 0 w 4140000"/>
              <a:gd name="connsiteY6" fmla="*/ 0 h 2770059"/>
              <a:gd name="connsiteX0" fmla="*/ 0 w 4140000"/>
              <a:gd name="connsiteY0" fmla="*/ 0 h 2770059"/>
              <a:gd name="connsiteX1" fmla="*/ 4140000 w 4140000"/>
              <a:gd name="connsiteY1" fmla="*/ 0 h 2770059"/>
              <a:gd name="connsiteX2" fmla="*/ 4012736 w 4140000"/>
              <a:gd name="connsiteY2" fmla="*/ 85152 h 2770059"/>
              <a:gd name="connsiteX3" fmla="*/ 0 w 4140000"/>
              <a:gd name="connsiteY3" fmla="*/ 85152 h 2770059"/>
              <a:gd name="connsiteX4" fmla="*/ 0 w 4140000"/>
              <a:gd name="connsiteY4" fmla="*/ 2770059 h 2770059"/>
              <a:gd name="connsiteX5" fmla="*/ 0 w 4140000"/>
              <a:gd name="connsiteY5" fmla="*/ 0 h 2770059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012736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6561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2 w 4140000"/>
              <a:gd name="connsiteY2" fmla="*/ 85152 h 85152"/>
              <a:gd name="connsiteX3" fmla="*/ 0 w 4140000"/>
              <a:gd name="connsiteY3" fmla="*/ 85152 h 85152"/>
              <a:gd name="connsiteX4" fmla="*/ 0 w 4140000"/>
              <a:gd name="connsiteY4" fmla="*/ 0 h 85152"/>
              <a:gd name="connsiteX0" fmla="*/ 0 w 4143724"/>
              <a:gd name="connsiteY0" fmla="*/ 0 h 85152"/>
              <a:gd name="connsiteX1" fmla="*/ 4140000 w 4143724"/>
              <a:gd name="connsiteY1" fmla="*/ 0 h 85152"/>
              <a:gd name="connsiteX2" fmla="*/ 4143704 w 4143724"/>
              <a:gd name="connsiteY2" fmla="*/ 82771 h 85152"/>
              <a:gd name="connsiteX3" fmla="*/ 0 w 4143724"/>
              <a:gd name="connsiteY3" fmla="*/ 85152 h 85152"/>
              <a:gd name="connsiteX4" fmla="*/ 0 w 4143724"/>
              <a:gd name="connsiteY4" fmla="*/ 0 h 85152"/>
              <a:gd name="connsiteX0" fmla="*/ 0 w 4140000"/>
              <a:gd name="connsiteY0" fmla="*/ 0 h 85152"/>
              <a:gd name="connsiteX1" fmla="*/ 4140000 w 4140000"/>
              <a:gd name="connsiteY1" fmla="*/ 0 h 85152"/>
              <a:gd name="connsiteX2" fmla="*/ 4138941 w 4140000"/>
              <a:gd name="connsiteY2" fmla="*/ 82770 h 85152"/>
              <a:gd name="connsiteX3" fmla="*/ 0 w 4140000"/>
              <a:gd name="connsiteY3" fmla="*/ 85152 h 85152"/>
              <a:gd name="connsiteX4" fmla="*/ 0 w 4140000"/>
              <a:gd name="connsiteY4" fmla="*/ 0 h 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000" h="85152">
                <a:moveTo>
                  <a:pt x="0" y="0"/>
                </a:moveTo>
                <a:lnTo>
                  <a:pt x="4140000" y="0"/>
                </a:lnTo>
                <a:cubicBezTo>
                  <a:pt x="4139647" y="28384"/>
                  <a:pt x="4139294" y="54386"/>
                  <a:pt x="4138941" y="82770"/>
                </a:cubicBezTo>
                <a:lnTo>
                  <a:pt x="0" y="85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72000" tIns="252000" rIns="72000" bIns="72000" anchor="t">
            <a:normAutofit/>
          </a:bodyPr>
          <a:lstStyle>
            <a:lvl1pPr algn="l">
              <a:defRPr sz="2800">
                <a:solidFill>
                  <a:schemeClr val="bg1"/>
                </a:solidFill>
                <a:effectLst>
                  <a:outerShdw blurRad="1143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Välikansi</a:t>
            </a:r>
            <a:endParaRPr lang="en-US" dirty="0"/>
          </a:p>
        </p:txBody>
      </p:sp>
      <p:sp>
        <p:nvSpPr>
          <p:cNvPr id="5" name="Kuvan paikkamerkki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27151" y="4741069"/>
            <a:ext cx="499997" cy="27114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68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0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1" y="444499"/>
            <a:ext cx="4418407" cy="3898901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0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2178-361D-4F14-BEEC-A69BE5850C9D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AD17-2CCE-4FE9-9205-1B507113A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37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322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567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008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361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89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Kirjoita sisällysluettelon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717550" indent="-717550">
              <a:buClr>
                <a:schemeClr val="tx1"/>
              </a:buClr>
              <a:buFont typeface="+mj-lt"/>
              <a:buAutoNum type="arabicPeriod"/>
              <a:defRPr sz="1800" spc="-50">
                <a:solidFill>
                  <a:schemeClr val="tx1"/>
                </a:solidFill>
              </a:defRPr>
            </a:lvl1pPr>
            <a:lvl2pPr marL="1433513" indent="-715963">
              <a:buFont typeface="+mj-lt"/>
              <a:buAutoNum type="arabicPeriod"/>
              <a:defRPr sz="1800" spc="-50"/>
            </a:lvl2pPr>
            <a:lvl3pPr marL="2151063" indent="-717550">
              <a:buFont typeface="+mj-lt"/>
              <a:buAutoNum type="arabicPeriod"/>
              <a:defRPr sz="1800" spc="-50"/>
            </a:lvl3pPr>
            <a:lvl4pPr marL="2151063" indent="-717550">
              <a:buFont typeface="+mj-lt"/>
              <a:buAutoNum type="arabicPeriod"/>
              <a:defRPr sz="1800" spc="-50"/>
            </a:lvl4pPr>
            <a:lvl5pPr marL="2151063" indent="-717550">
              <a:buFont typeface="+mj-lt"/>
              <a:buAutoNum type="arabicPeriod"/>
              <a:defRPr sz="1800" spc="-50"/>
            </a:lvl5pPr>
            <a:lvl6pPr marL="2151063" indent="-717550">
              <a:buFont typeface="+mj-lt"/>
              <a:buAutoNum type="arabicPeriod"/>
              <a:defRPr sz="1800"/>
            </a:lvl6pPr>
            <a:lvl7pPr marL="2151063" indent="-717550">
              <a:buFont typeface="+mj-lt"/>
              <a:buAutoNum type="arabicPeriod"/>
              <a:defRPr sz="1800"/>
            </a:lvl7pPr>
            <a:lvl8pPr marL="2151063" indent="-717550">
              <a:buFont typeface="+mj-lt"/>
              <a:buAutoNum type="arabicPeriod"/>
              <a:defRPr sz="1800"/>
            </a:lvl8pPr>
            <a:lvl9pPr marL="2151063" indent="-717550">
              <a:buFont typeface="+mj-lt"/>
              <a:buAutoNum type="arabicPeriod"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74B0-1B03-498C-A994-E0488C0E58CB}" type="datetime1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OP Ryhmä, Reijo Heiskanen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010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5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3348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8075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115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270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76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077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07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0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578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97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523-B0C2-4768-B293-F318511007EC}" type="datetime1">
              <a:rPr lang="fi-FI" smtClean="0"/>
              <a:t>2.7.2018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160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403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31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523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547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6340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461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846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6106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3209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49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8800"/>
            <a:ext cx="8011454" cy="96968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AF7E-058B-41EF-A10E-6507B51AD91E}" type="datetime1">
              <a:rPr lang="fi-FI" smtClean="0"/>
              <a:t>2.7.2018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365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09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637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143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640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309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085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964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672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742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67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34106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34106"/>
            <a:ext cx="3960000" cy="3384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307D-0FE1-40F0-9462-691545F627FF}" type="datetime1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443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771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124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6548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88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15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1893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3402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980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356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77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64F2-4E9C-4B87-BA8A-AF4BD5C64ADC}" type="datetime1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10754" y="1234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34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10754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62475" y="2962106"/>
            <a:ext cx="3960000" cy="1656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461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329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393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558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891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9569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88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4545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283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3932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47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B77D-8C3B-458F-9AB2-18BC8BBB13D9}" type="datetime1">
              <a:rPr lang="fi-FI" smtClean="0"/>
              <a:t>2.7.2018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C310-412D-4841-958B-3949C676B8F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10755" y="1234746"/>
            <a:ext cx="3987427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10755" y="1852680"/>
            <a:ext cx="3987427" cy="276344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46"/>
            <a:ext cx="3887391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52680"/>
            <a:ext cx="3887391" cy="276344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0754" y="207819"/>
            <a:ext cx="8011454" cy="969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6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487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966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59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8013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916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20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754" y="209847"/>
            <a:ext cx="8011454" cy="969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754" y="1224820"/>
            <a:ext cx="8004596" cy="340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0504" y="4767263"/>
            <a:ext cx="742950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9828E72-EE4B-40F2-BC18-CEB8AFC09922}" type="datetime1">
              <a:rPr lang="fi-FI" smtClean="0"/>
              <a:t>2.7.2018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755" y="4767263"/>
            <a:ext cx="7058446" cy="235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r>
              <a:rPr lang="fi-FI"/>
              <a:t>OP Ryhmä, Reijo Heiskanen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300" y="0"/>
            <a:ext cx="3937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OP Chevin Pro Light" panose="020F0303030000060003" pitchFamily="34" charset="0"/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onfidentiality"/>
          <p:cNvSpPr/>
          <p:nvPr userDrawn="1"/>
        </p:nvSpPr>
        <p:spPr>
          <a:xfrm>
            <a:off x="60753" y="4802987"/>
            <a:ext cx="450001" cy="165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 anchorCtr="0"/>
          <a:lstStyle/>
          <a:p>
            <a:pPr algn="ctr"/>
            <a:r>
              <a:rPr lang="fi-FI" sz="750" noProof="0" dirty="0">
                <a:solidFill>
                  <a:schemeClr val="tx1"/>
                </a:solidFill>
                <a:latin typeface="OP Chevin Pro Light" pitchFamily="34" charset="0"/>
              </a:rPr>
              <a:t>© OP</a:t>
            </a:r>
          </a:p>
        </p:txBody>
      </p:sp>
    </p:spTree>
    <p:extLst>
      <p:ext uri="{BB962C8B-B14F-4D97-AF65-F5344CB8AC3E}">
        <p14:creationId xmlns:p14="http://schemas.microsoft.com/office/powerpoint/2010/main" val="41633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7" r:id="rId24"/>
    <p:sldLayoutId id="2147483916" r:id="rId25"/>
    <p:sldLayoutId id="2147483909" r:id="rId26"/>
    <p:sldLayoutId id="2147483910" r:id="rId27"/>
    <p:sldLayoutId id="2147483911" r:id="rId28"/>
    <p:sldLayoutId id="2147483912" r:id="rId29"/>
    <p:sldLayoutId id="2147483906" r:id="rId30"/>
    <p:sldLayoutId id="2147483908" r:id="rId31"/>
    <p:sldLayoutId id="2147483913" r:id="rId32"/>
    <p:sldLayoutId id="2147483914" r:id="rId33"/>
    <p:sldLayoutId id="2147483918" r:id="rId3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spc="-50">
          <a:solidFill>
            <a:schemeClr val="tx1"/>
          </a:solidFill>
          <a:latin typeface="OP Chevin Pro Light" panose="020F0303030000060003" pitchFamily="34" charset="0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1pPr>
      <a:lvl2pPr marL="539750" indent="-269875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2pPr>
      <a:lvl3pPr marL="8064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3pPr>
      <a:lvl4pPr marL="1079500" indent="-2730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4pPr>
      <a:lvl5pPr marL="134620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5pPr>
      <a:lvl6pPr marL="161290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6pPr>
      <a:lvl7pPr marL="1885950" indent="-2730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7pPr>
      <a:lvl8pPr marL="21526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8pPr>
      <a:lvl9pPr marL="2419350" indent="-26670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FAB1-2762-4472-BA87-2575497FFA3F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3242-17C0-43D1-B128-BA264DA124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7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128F-0410-4099-A77E-095147353C2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10FE-677C-470D-B6C9-1F7E9A4B2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12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3673-2E65-4124-8572-F5C5262E29D1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2324-0AB2-4A39-89B1-EA85DE41D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7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8E72-EE4B-40F2-BC18-CEB8AFC09922}" type="datetime1">
              <a:rPr lang="fi-FI" smtClean="0"/>
              <a:t>2.7.2018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OP Ryhmä, Reijo Heiskanen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C310-412D-4841-958B-3949C676B8F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475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DCEC-2025-4428-8938-AAE4E6779EE9}" type="datetimeFigureOut">
              <a:rPr lang="fi-FI" smtClean="0"/>
              <a:t>2.7.2018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5C2F-E7F1-4E8E-A75E-6E5B113A72D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51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915028"/>
          </a:xfrm>
        </p:spPr>
        <p:txBody>
          <a:bodyPr>
            <a:normAutofit/>
          </a:bodyPr>
          <a:lstStyle/>
          <a:p>
            <a:r>
              <a:rPr lang="fi-FI" sz="3200" dirty="0"/>
              <a:t>Mannerheim-luento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73704" y="2571749"/>
            <a:ext cx="6751097" cy="1577463"/>
          </a:xfrm>
        </p:spPr>
        <p:txBody>
          <a:bodyPr>
            <a:normAutofit fontScale="25000" lnSpcReduction="20000"/>
          </a:bodyPr>
          <a:lstStyle/>
          <a:p>
            <a:r>
              <a:rPr lang="fi-FI" sz="7200" dirty="0"/>
              <a:t>Päämajasymposium</a:t>
            </a:r>
          </a:p>
          <a:p>
            <a:r>
              <a:rPr lang="fi-FI" sz="7200" dirty="0"/>
              <a:t>Mikkeli 4.7.2018</a:t>
            </a:r>
          </a:p>
          <a:p>
            <a:r>
              <a:rPr lang="fi-FI" sz="7200" dirty="0"/>
              <a:t>Reijo Karhinen</a:t>
            </a:r>
          </a:p>
          <a:p>
            <a:r>
              <a:rPr lang="fi-FI" sz="7200" dirty="0"/>
              <a:t>@</a:t>
            </a:r>
            <a:r>
              <a:rPr lang="fi-FI" sz="7200" dirty="0" err="1"/>
              <a:t>ReijoKarhinen</a:t>
            </a:r>
            <a:endParaRPr lang="fi-FI" sz="72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0042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3EE877D-DB9F-4B0B-B34E-DDFD0079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" y="1"/>
            <a:ext cx="9143999" cy="51434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ABA72E9-6516-44DD-9CC1-98D7F019027C}"/>
              </a:ext>
            </a:extLst>
          </p:cNvPr>
          <p:cNvSpPr txBox="1"/>
          <p:nvPr/>
        </p:nvSpPr>
        <p:spPr>
          <a:xfrm>
            <a:off x="5839087" y="2195457"/>
            <a:ext cx="3224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Väite: ”Yleisesti ottaen valtaosaan ihmisistä maassasi voi luottaa”</a:t>
            </a:r>
          </a:p>
          <a:p>
            <a:r>
              <a:rPr lang="fi-FI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Eurobarometer</a:t>
            </a:r>
            <a:r>
              <a:rPr lang="fi-FI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471, Huhtikuu 2018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DB4FBA05-6D48-48F8-A65D-C52DA7D59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3137" y="173028"/>
            <a:ext cx="3987542" cy="871538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rgbClr val="002060"/>
                </a:solidFill>
              </a:rPr>
              <a:t>Suomi on Euroopan mallimaa luottamuksessa</a:t>
            </a:r>
            <a:br>
              <a:rPr lang="fi-FI" sz="2400" dirty="0">
                <a:solidFill>
                  <a:srgbClr val="002060"/>
                </a:solidFill>
              </a:rPr>
            </a:br>
            <a:r>
              <a:rPr lang="fi-FI" sz="2400" dirty="0">
                <a:solidFill>
                  <a:srgbClr val="002060"/>
                </a:solidFill>
              </a:rPr>
              <a:t>Miten oppisimme hyödyntämään tätä vahvuuttamme?</a:t>
            </a:r>
          </a:p>
        </p:txBody>
      </p:sp>
    </p:spTree>
    <p:extLst>
      <p:ext uri="{BB962C8B-B14F-4D97-AF65-F5344CB8AC3E}">
        <p14:creationId xmlns:p14="http://schemas.microsoft.com/office/powerpoint/2010/main" val="242089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6991" b="1"/>
          <a:stretch/>
        </p:blipFill>
        <p:spPr>
          <a:xfrm>
            <a:off x="-45720" y="-56051"/>
            <a:ext cx="9235438" cy="5199551"/>
          </a:xfrm>
          <a:prstGeom prst="rect">
            <a:avLst/>
          </a:prstGeom>
        </p:spPr>
      </p:pic>
      <p:sp>
        <p:nvSpPr>
          <p:cNvPr id="697" name="Shape 697"/>
          <p:cNvSpPr txBox="1">
            <a:spLocks noGrp="1"/>
          </p:cNvSpPr>
          <p:nvPr>
            <p:ph type="ctrTitle"/>
          </p:nvPr>
        </p:nvSpPr>
        <p:spPr>
          <a:xfrm>
            <a:off x="2321718" y="652409"/>
            <a:ext cx="4500563" cy="1602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4320"/>
            </a:pPr>
            <a:br>
              <a:rPr lang="fi-FI" sz="243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i-FI" sz="243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Vain rohkeasti, intohimoisesti ja luovasti uudistumalla voimme jättää lapsillemme turvallisen ja hyvinvoivan Suomen.</a:t>
            </a:r>
            <a:endParaRPr dirty="0"/>
          </a:p>
        </p:txBody>
      </p:sp>
      <p:sp>
        <p:nvSpPr>
          <p:cNvPr id="698" name="Shape 698"/>
          <p:cNvSpPr txBox="1">
            <a:spLocks noGrp="1"/>
          </p:cNvSpPr>
          <p:nvPr>
            <p:ph type="subTitle" idx="1"/>
          </p:nvPr>
        </p:nvSpPr>
        <p:spPr>
          <a:xfrm>
            <a:off x="3126576" y="3689809"/>
            <a:ext cx="2571750" cy="5277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414"/>
            </a:pPr>
            <a:r>
              <a:rPr lang="fi-FI" dirty="0">
                <a:latin typeface="Century Gothic"/>
                <a:ea typeface="Century Gothic"/>
                <a:cs typeface="Century Gothic"/>
                <a:sym typeface="Century Gothic"/>
              </a:rPr>
              <a:t>Kiitos</a:t>
            </a:r>
            <a:endParaRPr dirty="0"/>
          </a:p>
        </p:txBody>
      </p:sp>
      <p:sp>
        <p:nvSpPr>
          <p:cNvPr id="699" name="Shape 699"/>
          <p:cNvSpPr/>
          <p:nvPr/>
        </p:nvSpPr>
        <p:spPr>
          <a:xfrm>
            <a:off x="3421514" y="2451235"/>
            <a:ext cx="2590570" cy="13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276332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37" y="1071703"/>
            <a:ext cx="5800725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7073" y="137972"/>
            <a:ext cx="8429853" cy="994741"/>
          </a:xfrm>
        </p:spPr>
        <p:txBody>
          <a:bodyPr>
            <a:normAutofit fontScale="90000"/>
          </a:bodyPr>
          <a:lstStyle/>
          <a:p>
            <a:r>
              <a:rPr lang="fi-FI" sz="2700" b="0" cap="none" dirty="0"/>
              <a:t>Kolmas sektori on julkisen sektorin</a:t>
            </a:r>
            <a:r>
              <a:rPr lang="fi-FI" sz="3600" b="0" cap="none" dirty="0"/>
              <a:t> </a:t>
            </a:r>
            <a:r>
              <a:rPr lang="fi-FI" sz="2700" b="0" cap="none" dirty="0"/>
              <a:t>yhteistyökumppani, haastaja ja rakenteiden uudistaja</a:t>
            </a:r>
          </a:p>
        </p:txBody>
      </p:sp>
    </p:spTree>
    <p:extLst>
      <p:ext uri="{BB962C8B-B14F-4D97-AF65-F5344CB8AC3E}">
        <p14:creationId xmlns:p14="http://schemas.microsoft.com/office/powerpoint/2010/main" val="280684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6452" y="448368"/>
            <a:ext cx="6751097" cy="1790700"/>
          </a:xfrm>
        </p:spPr>
        <p:txBody>
          <a:bodyPr>
            <a:noAutofit/>
          </a:bodyPr>
          <a:lstStyle/>
          <a:p>
            <a:r>
              <a:rPr lang="fi-FI" sz="2800" dirty="0"/>
              <a:t>Kolmannen sektorin rooli on ollut ja tulee olemaan keskeinen – myös sisäisen turvallisuuden näkökulmasta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96452" y="2467611"/>
            <a:ext cx="7182004" cy="1241822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i-FI" sz="2000" dirty="0"/>
              <a:t>Vakiintunut, suomalainen tapa toimia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Yhteiskunnan entisestään </a:t>
            </a:r>
            <a:r>
              <a:rPr lang="fi-FI" sz="2000" dirty="0" err="1"/>
              <a:t>pienenvät</a:t>
            </a:r>
            <a:r>
              <a:rPr lang="fi-FI" sz="2000" dirty="0"/>
              <a:t> resurssit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Monasti tehokkaampi ja ketterämpi tapa toimia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Yhteisöllisyys arvona edelleen vahva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Lahjoittamisen kulttuuri kehittymässä – vaurauden kasvu</a:t>
            </a:r>
          </a:p>
          <a:p>
            <a:pPr marL="342900" indent="-342900">
              <a:buFontTx/>
              <a:buChar char="-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662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690AA-2540-4096-9635-5E7307688F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023225" cy="1335088"/>
          </a:xfrm>
        </p:spPr>
        <p:txBody>
          <a:bodyPr/>
          <a:lstStyle/>
          <a:p>
            <a:r>
              <a:rPr lang="fi-FI" dirty="0"/>
              <a:t>Suomen talous on uudistunut ja elintaso noussut harppauksin sitten Mannerheimin aikojen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FFE548-0862-47D9-8B3C-E219BE032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5148"/>
              </p:ext>
            </p:extLst>
          </p:nvPr>
        </p:nvGraphicFramePr>
        <p:xfrm>
          <a:off x="510754" y="1544785"/>
          <a:ext cx="7806453" cy="33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Macrobond document" r:id="rId3" imgW="7997296" imgH="3386328" progId="Mbnd.mbnd">
                  <p:embed/>
                </p:oleObj>
              </mc:Choice>
              <mc:Fallback>
                <p:oleObj name="Macrobond document" r:id="rId3" imgW="7997296" imgH="3386328" progId="Mbnd.mbnd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FFE548-0862-47D9-8B3C-E219BE032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754" y="1544785"/>
                        <a:ext cx="7806453" cy="330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32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B558F-C2FA-443B-AF22-AF8977D205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64463" cy="995363"/>
          </a:xfrm>
        </p:spPr>
        <p:txBody>
          <a:bodyPr>
            <a:normAutofit/>
          </a:bodyPr>
          <a:lstStyle/>
          <a:p>
            <a:r>
              <a:rPr lang="fi-FI" sz="2800" dirty="0"/>
              <a:t>Tuottavuuskehitys on ollut menestyksemme perusta -</a:t>
            </a:r>
            <a:br>
              <a:rPr lang="fi-FI" sz="2800" dirty="0"/>
            </a:br>
            <a:r>
              <a:rPr lang="fi-FI" sz="2800" dirty="0"/>
              <a:t>Viimeisin vuosikymmen ollut poikkeus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B4D9F24-53D6-462A-892C-7B8C5E9305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49498"/>
              </p:ext>
            </p:extLst>
          </p:nvPr>
        </p:nvGraphicFramePr>
        <p:xfrm>
          <a:off x="569093" y="1531440"/>
          <a:ext cx="7997825" cy="338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6" name="Macrobond document" r:id="rId3" imgW="7997296" imgH="3386328" progId="Mbnd.mbnd">
                  <p:embed/>
                </p:oleObj>
              </mc:Choice>
              <mc:Fallback>
                <p:oleObj name="Macrobond document" r:id="rId3" imgW="7997296" imgH="3386328" progId="Mbnd.mbnd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B4D9F24-53D6-462A-892C-7B8C5E9305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093" y="1531440"/>
                        <a:ext cx="7997825" cy="338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13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54"/>
          <p:cNvSpPr>
            <a:spLocks noEditPoints="1"/>
          </p:cNvSpPr>
          <p:nvPr/>
        </p:nvSpPr>
        <p:spPr bwMode="auto">
          <a:xfrm>
            <a:off x="3333750" y="-57150"/>
            <a:ext cx="2715588" cy="5395274"/>
          </a:xfrm>
          <a:custGeom>
            <a:avLst/>
            <a:gdLst>
              <a:gd name="T0" fmla="*/ 3523 w 3764"/>
              <a:gd name="T1" fmla="*/ 4583 h 7390"/>
              <a:gd name="T2" fmla="*/ 3177 w 3764"/>
              <a:gd name="T3" fmla="*/ 4288 h 7390"/>
              <a:gd name="T4" fmla="*/ 3172 w 3764"/>
              <a:gd name="T5" fmla="*/ 3919 h 7390"/>
              <a:gd name="T6" fmla="*/ 3026 w 3764"/>
              <a:gd name="T7" fmla="*/ 3603 h 7390"/>
              <a:gd name="T8" fmla="*/ 2895 w 3764"/>
              <a:gd name="T9" fmla="*/ 3337 h 7390"/>
              <a:gd name="T10" fmla="*/ 2836 w 3764"/>
              <a:gd name="T11" fmla="*/ 3035 h 7390"/>
              <a:gd name="T12" fmla="*/ 2647 w 3764"/>
              <a:gd name="T13" fmla="*/ 2434 h 7390"/>
              <a:gd name="T14" fmla="*/ 2452 w 3764"/>
              <a:gd name="T15" fmla="*/ 1431 h 7390"/>
              <a:gd name="T16" fmla="*/ 2116 w 3764"/>
              <a:gd name="T17" fmla="*/ 780 h 7390"/>
              <a:gd name="T18" fmla="*/ 1916 w 3764"/>
              <a:gd name="T19" fmla="*/ 127 h 7390"/>
              <a:gd name="T20" fmla="*/ 1595 w 3764"/>
              <a:gd name="T21" fmla="*/ 140 h 7390"/>
              <a:gd name="T22" fmla="*/ 1344 w 3764"/>
              <a:gd name="T23" fmla="*/ 407 h 7390"/>
              <a:gd name="T24" fmla="*/ 1163 w 3764"/>
              <a:gd name="T25" fmla="*/ 1153 h 7390"/>
              <a:gd name="T26" fmla="*/ 821 w 3764"/>
              <a:gd name="T27" fmla="*/ 1059 h 7390"/>
              <a:gd name="T28" fmla="*/ 463 w 3764"/>
              <a:gd name="T29" fmla="*/ 1072 h 7390"/>
              <a:gd name="T30" fmla="*/ 136 w 3764"/>
              <a:gd name="T31" fmla="*/ 836 h 7390"/>
              <a:gd name="T32" fmla="*/ 213 w 3764"/>
              <a:gd name="T33" fmla="*/ 1054 h 7390"/>
              <a:gd name="T34" fmla="*/ 581 w 3764"/>
              <a:gd name="T35" fmla="*/ 1292 h 7390"/>
              <a:gd name="T36" fmla="*/ 867 w 3764"/>
              <a:gd name="T37" fmla="*/ 1609 h 7390"/>
              <a:gd name="T38" fmla="*/ 935 w 3764"/>
              <a:gd name="T39" fmla="*/ 2073 h 7390"/>
              <a:gd name="T40" fmla="*/ 1025 w 3764"/>
              <a:gd name="T41" fmla="*/ 2551 h 7390"/>
              <a:gd name="T42" fmla="*/ 1171 w 3764"/>
              <a:gd name="T43" fmla="*/ 3102 h 7390"/>
              <a:gd name="T44" fmla="*/ 1448 w 3764"/>
              <a:gd name="T45" fmla="*/ 3243 h 7390"/>
              <a:gd name="T46" fmla="*/ 1530 w 3764"/>
              <a:gd name="T47" fmla="*/ 3450 h 7390"/>
              <a:gd name="T48" fmla="*/ 1534 w 3764"/>
              <a:gd name="T49" fmla="*/ 3662 h 7390"/>
              <a:gd name="T50" fmla="*/ 1451 w 3764"/>
              <a:gd name="T51" fmla="*/ 3729 h 7390"/>
              <a:gd name="T52" fmla="*/ 1288 w 3764"/>
              <a:gd name="T53" fmla="*/ 3980 h 7390"/>
              <a:gd name="T54" fmla="*/ 1153 w 3764"/>
              <a:gd name="T55" fmla="*/ 4200 h 7390"/>
              <a:gd name="T56" fmla="*/ 1029 w 3764"/>
              <a:gd name="T57" fmla="*/ 4421 h 7390"/>
              <a:gd name="T58" fmla="*/ 862 w 3764"/>
              <a:gd name="T59" fmla="*/ 4521 h 7390"/>
              <a:gd name="T60" fmla="*/ 849 w 3764"/>
              <a:gd name="T61" fmla="*/ 4665 h 7390"/>
              <a:gd name="T62" fmla="*/ 715 w 3764"/>
              <a:gd name="T63" fmla="*/ 4746 h 7390"/>
              <a:gd name="T64" fmla="*/ 679 w 3764"/>
              <a:gd name="T65" fmla="*/ 4965 h 7390"/>
              <a:gd name="T66" fmla="*/ 469 w 3764"/>
              <a:gd name="T67" fmla="*/ 5024 h 7390"/>
              <a:gd name="T68" fmla="*/ 435 w 3764"/>
              <a:gd name="T69" fmla="*/ 5250 h 7390"/>
              <a:gd name="T70" fmla="*/ 365 w 3764"/>
              <a:gd name="T71" fmla="*/ 5465 h 7390"/>
              <a:gd name="T72" fmla="*/ 437 w 3764"/>
              <a:gd name="T73" fmla="*/ 5626 h 7390"/>
              <a:gd name="T74" fmla="*/ 413 w 3764"/>
              <a:gd name="T75" fmla="*/ 5869 h 7390"/>
              <a:gd name="T76" fmla="*/ 534 w 3764"/>
              <a:gd name="T77" fmla="*/ 6045 h 7390"/>
              <a:gd name="T78" fmla="*/ 537 w 3764"/>
              <a:gd name="T79" fmla="*/ 6198 h 7390"/>
              <a:gd name="T80" fmla="*/ 548 w 3764"/>
              <a:gd name="T81" fmla="*/ 6394 h 7390"/>
              <a:gd name="T82" fmla="*/ 507 w 3764"/>
              <a:gd name="T83" fmla="*/ 6591 h 7390"/>
              <a:gd name="T84" fmla="*/ 499 w 3764"/>
              <a:gd name="T85" fmla="*/ 6671 h 7390"/>
              <a:gd name="T86" fmla="*/ 588 w 3764"/>
              <a:gd name="T87" fmla="*/ 6917 h 7390"/>
              <a:gd name="T88" fmla="*/ 707 w 3764"/>
              <a:gd name="T89" fmla="*/ 6902 h 7390"/>
              <a:gd name="T90" fmla="*/ 938 w 3764"/>
              <a:gd name="T91" fmla="*/ 7090 h 7390"/>
              <a:gd name="T92" fmla="*/ 1120 w 3764"/>
              <a:gd name="T93" fmla="*/ 7206 h 7390"/>
              <a:gd name="T94" fmla="*/ 1079 w 3764"/>
              <a:gd name="T95" fmla="*/ 7314 h 7390"/>
              <a:gd name="T96" fmla="*/ 1118 w 3764"/>
              <a:gd name="T97" fmla="*/ 7384 h 7390"/>
              <a:gd name="T98" fmla="*/ 1291 w 3764"/>
              <a:gd name="T99" fmla="*/ 7277 h 7390"/>
              <a:gd name="T100" fmla="*/ 1345 w 3764"/>
              <a:gd name="T101" fmla="*/ 7276 h 7390"/>
              <a:gd name="T102" fmla="*/ 1551 w 3764"/>
              <a:gd name="T103" fmla="*/ 7188 h 7390"/>
              <a:gd name="T104" fmla="*/ 1671 w 3764"/>
              <a:gd name="T105" fmla="*/ 7119 h 7390"/>
              <a:gd name="T106" fmla="*/ 1920 w 3764"/>
              <a:gd name="T107" fmla="*/ 7000 h 7390"/>
              <a:gd name="T108" fmla="*/ 2035 w 3764"/>
              <a:gd name="T109" fmla="*/ 6957 h 7390"/>
              <a:gd name="T110" fmla="*/ 2115 w 3764"/>
              <a:gd name="T111" fmla="*/ 6913 h 7390"/>
              <a:gd name="T112" fmla="*/ 2208 w 3764"/>
              <a:gd name="T113" fmla="*/ 6881 h 7390"/>
              <a:gd name="T114" fmla="*/ 2300 w 3764"/>
              <a:gd name="T115" fmla="*/ 6816 h 7390"/>
              <a:gd name="T116" fmla="*/ 2491 w 3764"/>
              <a:gd name="T117" fmla="*/ 6751 h 7390"/>
              <a:gd name="T118" fmla="*/ 2728 w 3764"/>
              <a:gd name="T119" fmla="*/ 6728 h 7390"/>
              <a:gd name="T120" fmla="*/ 2951 w 3764"/>
              <a:gd name="T121" fmla="*/ 6408 h 7390"/>
              <a:gd name="T122" fmla="*/ 3380 w 3764"/>
              <a:gd name="T123" fmla="*/ 5767 h 7390"/>
              <a:gd name="T124" fmla="*/ 3711 w 3764"/>
              <a:gd name="T125" fmla="*/ 5137 h 7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64" h="7390">
                <a:moveTo>
                  <a:pt x="3711" y="5137"/>
                </a:moveTo>
                <a:lnTo>
                  <a:pt x="3714" y="5131"/>
                </a:lnTo>
                <a:lnTo>
                  <a:pt x="3717" y="5121"/>
                </a:lnTo>
                <a:lnTo>
                  <a:pt x="3718" y="5111"/>
                </a:lnTo>
                <a:lnTo>
                  <a:pt x="3720" y="5100"/>
                </a:lnTo>
                <a:lnTo>
                  <a:pt x="3722" y="5078"/>
                </a:lnTo>
                <a:lnTo>
                  <a:pt x="3723" y="5062"/>
                </a:lnTo>
                <a:lnTo>
                  <a:pt x="3724" y="5052"/>
                </a:lnTo>
                <a:lnTo>
                  <a:pt x="3726" y="5034"/>
                </a:lnTo>
                <a:lnTo>
                  <a:pt x="3736" y="4975"/>
                </a:lnTo>
                <a:lnTo>
                  <a:pt x="3742" y="4941"/>
                </a:lnTo>
                <a:lnTo>
                  <a:pt x="3746" y="4920"/>
                </a:lnTo>
                <a:lnTo>
                  <a:pt x="3748" y="4901"/>
                </a:lnTo>
                <a:lnTo>
                  <a:pt x="3752" y="4879"/>
                </a:lnTo>
                <a:lnTo>
                  <a:pt x="3753" y="4867"/>
                </a:lnTo>
                <a:lnTo>
                  <a:pt x="3755" y="4857"/>
                </a:lnTo>
                <a:lnTo>
                  <a:pt x="3758" y="4846"/>
                </a:lnTo>
                <a:lnTo>
                  <a:pt x="3761" y="4837"/>
                </a:lnTo>
                <a:lnTo>
                  <a:pt x="3763" y="4830"/>
                </a:lnTo>
                <a:lnTo>
                  <a:pt x="3764" y="4826"/>
                </a:lnTo>
                <a:lnTo>
                  <a:pt x="3764" y="4823"/>
                </a:lnTo>
                <a:lnTo>
                  <a:pt x="3763" y="4817"/>
                </a:lnTo>
                <a:lnTo>
                  <a:pt x="3761" y="4811"/>
                </a:lnTo>
                <a:lnTo>
                  <a:pt x="3757" y="4800"/>
                </a:lnTo>
                <a:lnTo>
                  <a:pt x="3754" y="4795"/>
                </a:lnTo>
                <a:lnTo>
                  <a:pt x="3751" y="4792"/>
                </a:lnTo>
                <a:lnTo>
                  <a:pt x="3743" y="4786"/>
                </a:lnTo>
                <a:lnTo>
                  <a:pt x="3728" y="4772"/>
                </a:lnTo>
                <a:lnTo>
                  <a:pt x="3714" y="4761"/>
                </a:lnTo>
                <a:lnTo>
                  <a:pt x="3704" y="4753"/>
                </a:lnTo>
                <a:lnTo>
                  <a:pt x="3698" y="4747"/>
                </a:lnTo>
                <a:lnTo>
                  <a:pt x="3688" y="4740"/>
                </a:lnTo>
                <a:lnTo>
                  <a:pt x="3676" y="4733"/>
                </a:lnTo>
                <a:lnTo>
                  <a:pt x="3669" y="4730"/>
                </a:lnTo>
                <a:lnTo>
                  <a:pt x="3660" y="4727"/>
                </a:lnTo>
                <a:lnTo>
                  <a:pt x="3657" y="4724"/>
                </a:lnTo>
                <a:lnTo>
                  <a:pt x="3652" y="4722"/>
                </a:lnTo>
                <a:lnTo>
                  <a:pt x="3648" y="4718"/>
                </a:lnTo>
                <a:lnTo>
                  <a:pt x="3645" y="4714"/>
                </a:lnTo>
                <a:lnTo>
                  <a:pt x="3637" y="4705"/>
                </a:lnTo>
                <a:lnTo>
                  <a:pt x="3635" y="4700"/>
                </a:lnTo>
                <a:lnTo>
                  <a:pt x="3631" y="4694"/>
                </a:lnTo>
                <a:lnTo>
                  <a:pt x="3627" y="4683"/>
                </a:lnTo>
                <a:lnTo>
                  <a:pt x="3623" y="4672"/>
                </a:lnTo>
                <a:lnTo>
                  <a:pt x="3620" y="4664"/>
                </a:lnTo>
                <a:lnTo>
                  <a:pt x="3619" y="4655"/>
                </a:lnTo>
                <a:lnTo>
                  <a:pt x="3617" y="4651"/>
                </a:lnTo>
                <a:lnTo>
                  <a:pt x="3614" y="4645"/>
                </a:lnTo>
                <a:lnTo>
                  <a:pt x="3611" y="4640"/>
                </a:lnTo>
                <a:lnTo>
                  <a:pt x="3606" y="4635"/>
                </a:lnTo>
                <a:lnTo>
                  <a:pt x="3600" y="4631"/>
                </a:lnTo>
                <a:lnTo>
                  <a:pt x="3595" y="4628"/>
                </a:lnTo>
                <a:lnTo>
                  <a:pt x="3587" y="4622"/>
                </a:lnTo>
                <a:lnTo>
                  <a:pt x="3574" y="4615"/>
                </a:lnTo>
                <a:lnTo>
                  <a:pt x="3554" y="4605"/>
                </a:lnTo>
                <a:lnTo>
                  <a:pt x="3539" y="4595"/>
                </a:lnTo>
                <a:lnTo>
                  <a:pt x="3531" y="4590"/>
                </a:lnTo>
                <a:lnTo>
                  <a:pt x="3525" y="4586"/>
                </a:lnTo>
                <a:lnTo>
                  <a:pt x="3523" y="4583"/>
                </a:lnTo>
                <a:lnTo>
                  <a:pt x="3521" y="4582"/>
                </a:lnTo>
                <a:lnTo>
                  <a:pt x="3517" y="4578"/>
                </a:lnTo>
                <a:lnTo>
                  <a:pt x="3512" y="4574"/>
                </a:lnTo>
                <a:lnTo>
                  <a:pt x="3508" y="4570"/>
                </a:lnTo>
                <a:lnTo>
                  <a:pt x="3496" y="4563"/>
                </a:lnTo>
                <a:lnTo>
                  <a:pt x="3486" y="4558"/>
                </a:lnTo>
                <a:lnTo>
                  <a:pt x="3477" y="4554"/>
                </a:lnTo>
                <a:lnTo>
                  <a:pt x="3469" y="4552"/>
                </a:lnTo>
                <a:lnTo>
                  <a:pt x="3457" y="4547"/>
                </a:lnTo>
                <a:lnTo>
                  <a:pt x="3454" y="4546"/>
                </a:lnTo>
                <a:lnTo>
                  <a:pt x="3451" y="4543"/>
                </a:lnTo>
                <a:lnTo>
                  <a:pt x="3445" y="4540"/>
                </a:lnTo>
                <a:lnTo>
                  <a:pt x="3439" y="4534"/>
                </a:lnTo>
                <a:lnTo>
                  <a:pt x="3433" y="4527"/>
                </a:lnTo>
                <a:lnTo>
                  <a:pt x="3430" y="4524"/>
                </a:lnTo>
                <a:lnTo>
                  <a:pt x="3425" y="4522"/>
                </a:lnTo>
                <a:lnTo>
                  <a:pt x="3421" y="4519"/>
                </a:lnTo>
                <a:lnTo>
                  <a:pt x="3415" y="4518"/>
                </a:lnTo>
                <a:lnTo>
                  <a:pt x="3402" y="4516"/>
                </a:lnTo>
                <a:lnTo>
                  <a:pt x="3388" y="4515"/>
                </a:lnTo>
                <a:lnTo>
                  <a:pt x="3371" y="4512"/>
                </a:lnTo>
                <a:lnTo>
                  <a:pt x="3364" y="4511"/>
                </a:lnTo>
                <a:lnTo>
                  <a:pt x="3357" y="4509"/>
                </a:lnTo>
                <a:lnTo>
                  <a:pt x="3350" y="4505"/>
                </a:lnTo>
                <a:lnTo>
                  <a:pt x="3341" y="4501"/>
                </a:lnTo>
                <a:lnTo>
                  <a:pt x="3333" y="4497"/>
                </a:lnTo>
                <a:lnTo>
                  <a:pt x="3324" y="4492"/>
                </a:lnTo>
                <a:lnTo>
                  <a:pt x="3317" y="4486"/>
                </a:lnTo>
                <a:lnTo>
                  <a:pt x="3310" y="4480"/>
                </a:lnTo>
                <a:lnTo>
                  <a:pt x="3307" y="4476"/>
                </a:lnTo>
                <a:lnTo>
                  <a:pt x="3305" y="4472"/>
                </a:lnTo>
                <a:lnTo>
                  <a:pt x="3303" y="4469"/>
                </a:lnTo>
                <a:lnTo>
                  <a:pt x="3300" y="4465"/>
                </a:lnTo>
                <a:lnTo>
                  <a:pt x="3299" y="4463"/>
                </a:lnTo>
                <a:lnTo>
                  <a:pt x="3297" y="4460"/>
                </a:lnTo>
                <a:lnTo>
                  <a:pt x="3292" y="4456"/>
                </a:lnTo>
                <a:lnTo>
                  <a:pt x="3283" y="4452"/>
                </a:lnTo>
                <a:lnTo>
                  <a:pt x="3276" y="4447"/>
                </a:lnTo>
                <a:lnTo>
                  <a:pt x="3266" y="4444"/>
                </a:lnTo>
                <a:lnTo>
                  <a:pt x="3258" y="4438"/>
                </a:lnTo>
                <a:lnTo>
                  <a:pt x="3251" y="4433"/>
                </a:lnTo>
                <a:lnTo>
                  <a:pt x="3248" y="4429"/>
                </a:lnTo>
                <a:lnTo>
                  <a:pt x="3245" y="4425"/>
                </a:lnTo>
                <a:lnTo>
                  <a:pt x="3241" y="4419"/>
                </a:lnTo>
                <a:lnTo>
                  <a:pt x="3235" y="4412"/>
                </a:lnTo>
                <a:lnTo>
                  <a:pt x="3227" y="4404"/>
                </a:lnTo>
                <a:lnTo>
                  <a:pt x="3218" y="4394"/>
                </a:lnTo>
                <a:lnTo>
                  <a:pt x="3198" y="4375"/>
                </a:lnTo>
                <a:lnTo>
                  <a:pt x="3178" y="4358"/>
                </a:lnTo>
                <a:lnTo>
                  <a:pt x="3158" y="4338"/>
                </a:lnTo>
                <a:lnTo>
                  <a:pt x="3156" y="4335"/>
                </a:lnTo>
                <a:lnTo>
                  <a:pt x="3154" y="4332"/>
                </a:lnTo>
                <a:lnTo>
                  <a:pt x="3153" y="4328"/>
                </a:lnTo>
                <a:lnTo>
                  <a:pt x="3153" y="4324"/>
                </a:lnTo>
                <a:lnTo>
                  <a:pt x="3154" y="4319"/>
                </a:lnTo>
                <a:lnTo>
                  <a:pt x="3156" y="4316"/>
                </a:lnTo>
                <a:lnTo>
                  <a:pt x="3162" y="4306"/>
                </a:lnTo>
                <a:lnTo>
                  <a:pt x="3169" y="4298"/>
                </a:lnTo>
                <a:lnTo>
                  <a:pt x="3177" y="4288"/>
                </a:lnTo>
                <a:lnTo>
                  <a:pt x="3186" y="4280"/>
                </a:lnTo>
                <a:lnTo>
                  <a:pt x="3195" y="4273"/>
                </a:lnTo>
                <a:lnTo>
                  <a:pt x="3203" y="4267"/>
                </a:lnTo>
                <a:lnTo>
                  <a:pt x="3210" y="4263"/>
                </a:lnTo>
                <a:lnTo>
                  <a:pt x="3213" y="4260"/>
                </a:lnTo>
                <a:lnTo>
                  <a:pt x="3216" y="4257"/>
                </a:lnTo>
                <a:lnTo>
                  <a:pt x="3218" y="4253"/>
                </a:lnTo>
                <a:lnTo>
                  <a:pt x="3219" y="4250"/>
                </a:lnTo>
                <a:lnTo>
                  <a:pt x="3219" y="4245"/>
                </a:lnTo>
                <a:lnTo>
                  <a:pt x="3219" y="4240"/>
                </a:lnTo>
                <a:lnTo>
                  <a:pt x="3219" y="4229"/>
                </a:lnTo>
                <a:lnTo>
                  <a:pt x="3219" y="4220"/>
                </a:lnTo>
                <a:lnTo>
                  <a:pt x="3219" y="4214"/>
                </a:lnTo>
                <a:lnTo>
                  <a:pt x="3221" y="4205"/>
                </a:lnTo>
                <a:lnTo>
                  <a:pt x="3223" y="4197"/>
                </a:lnTo>
                <a:lnTo>
                  <a:pt x="3225" y="4188"/>
                </a:lnTo>
                <a:lnTo>
                  <a:pt x="3228" y="4179"/>
                </a:lnTo>
                <a:lnTo>
                  <a:pt x="3231" y="4171"/>
                </a:lnTo>
                <a:lnTo>
                  <a:pt x="3234" y="4168"/>
                </a:lnTo>
                <a:lnTo>
                  <a:pt x="3236" y="4164"/>
                </a:lnTo>
                <a:lnTo>
                  <a:pt x="3241" y="4158"/>
                </a:lnTo>
                <a:lnTo>
                  <a:pt x="3245" y="4152"/>
                </a:lnTo>
                <a:lnTo>
                  <a:pt x="3248" y="4142"/>
                </a:lnTo>
                <a:lnTo>
                  <a:pt x="3252" y="4130"/>
                </a:lnTo>
                <a:lnTo>
                  <a:pt x="3256" y="4116"/>
                </a:lnTo>
                <a:lnTo>
                  <a:pt x="3262" y="4085"/>
                </a:lnTo>
                <a:lnTo>
                  <a:pt x="3265" y="4055"/>
                </a:lnTo>
                <a:lnTo>
                  <a:pt x="3265" y="4046"/>
                </a:lnTo>
                <a:lnTo>
                  <a:pt x="3264" y="4039"/>
                </a:lnTo>
                <a:lnTo>
                  <a:pt x="3263" y="4032"/>
                </a:lnTo>
                <a:lnTo>
                  <a:pt x="3260" y="4027"/>
                </a:lnTo>
                <a:lnTo>
                  <a:pt x="3258" y="4023"/>
                </a:lnTo>
                <a:lnTo>
                  <a:pt x="3253" y="4020"/>
                </a:lnTo>
                <a:lnTo>
                  <a:pt x="3248" y="4016"/>
                </a:lnTo>
                <a:lnTo>
                  <a:pt x="3242" y="4012"/>
                </a:lnTo>
                <a:lnTo>
                  <a:pt x="3237" y="4009"/>
                </a:lnTo>
                <a:lnTo>
                  <a:pt x="3235" y="4006"/>
                </a:lnTo>
                <a:lnTo>
                  <a:pt x="3233" y="4005"/>
                </a:lnTo>
                <a:lnTo>
                  <a:pt x="3230" y="4000"/>
                </a:lnTo>
                <a:lnTo>
                  <a:pt x="3229" y="3996"/>
                </a:lnTo>
                <a:lnTo>
                  <a:pt x="3228" y="3991"/>
                </a:lnTo>
                <a:lnTo>
                  <a:pt x="3228" y="3986"/>
                </a:lnTo>
                <a:lnTo>
                  <a:pt x="3228" y="3981"/>
                </a:lnTo>
                <a:lnTo>
                  <a:pt x="3229" y="3976"/>
                </a:lnTo>
                <a:lnTo>
                  <a:pt x="3229" y="3970"/>
                </a:lnTo>
                <a:lnTo>
                  <a:pt x="3229" y="3964"/>
                </a:lnTo>
                <a:lnTo>
                  <a:pt x="3229" y="3961"/>
                </a:lnTo>
                <a:lnTo>
                  <a:pt x="3228" y="3958"/>
                </a:lnTo>
                <a:lnTo>
                  <a:pt x="3228" y="3956"/>
                </a:lnTo>
                <a:lnTo>
                  <a:pt x="3225" y="3953"/>
                </a:lnTo>
                <a:lnTo>
                  <a:pt x="3221" y="3950"/>
                </a:lnTo>
                <a:lnTo>
                  <a:pt x="3215" y="3947"/>
                </a:lnTo>
                <a:lnTo>
                  <a:pt x="3210" y="3945"/>
                </a:lnTo>
                <a:lnTo>
                  <a:pt x="3207" y="3944"/>
                </a:lnTo>
                <a:lnTo>
                  <a:pt x="3198" y="3939"/>
                </a:lnTo>
                <a:lnTo>
                  <a:pt x="3188" y="3932"/>
                </a:lnTo>
                <a:lnTo>
                  <a:pt x="3182" y="3928"/>
                </a:lnTo>
                <a:lnTo>
                  <a:pt x="3177" y="3923"/>
                </a:lnTo>
                <a:lnTo>
                  <a:pt x="3172" y="3919"/>
                </a:lnTo>
                <a:lnTo>
                  <a:pt x="3168" y="3912"/>
                </a:lnTo>
                <a:lnTo>
                  <a:pt x="3165" y="3910"/>
                </a:lnTo>
                <a:lnTo>
                  <a:pt x="3162" y="3908"/>
                </a:lnTo>
                <a:lnTo>
                  <a:pt x="3157" y="3904"/>
                </a:lnTo>
                <a:lnTo>
                  <a:pt x="3148" y="3900"/>
                </a:lnTo>
                <a:lnTo>
                  <a:pt x="3138" y="3897"/>
                </a:lnTo>
                <a:lnTo>
                  <a:pt x="3123" y="3893"/>
                </a:lnTo>
                <a:lnTo>
                  <a:pt x="3105" y="3888"/>
                </a:lnTo>
                <a:lnTo>
                  <a:pt x="3082" y="3885"/>
                </a:lnTo>
                <a:lnTo>
                  <a:pt x="3079" y="3884"/>
                </a:lnTo>
                <a:lnTo>
                  <a:pt x="3076" y="3881"/>
                </a:lnTo>
                <a:lnTo>
                  <a:pt x="3072" y="3879"/>
                </a:lnTo>
                <a:lnTo>
                  <a:pt x="3070" y="3875"/>
                </a:lnTo>
                <a:lnTo>
                  <a:pt x="3068" y="3870"/>
                </a:lnTo>
                <a:lnTo>
                  <a:pt x="3066" y="3867"/>
                </a:lnTo>
                <a:lnTo>
                  <a:pt x="3064" y="3862"/>
                </a:lnTo>
                <a:lnTo>
                  <a:pt x="3063" y="3856"/>
                </a:lnTo>
                <a:lnTo>
                  <a:pt x="3063" y="3851"/>
                </a:lnTo>
                <a:lnTo>
                  <a:pt x="3062" y="3846"/>
                </a:lnTo>
                <a:lnTo>
                  <a:pt x="3060" y="3835"/>
                </a:lnTo>
                <a:lnTo>
                  <a:pt x="3060" y="3827"/>
                </a:lnTo>
                <a:lnTo>
                  <a:pt x="3060" y="3820"/>
                </a:lnTo>
                <a:lnTo>
                  <a:pt x="3059" y="3815"/>
                </a:lnTo>
                <a:lnTo>
                  <a:pt x="3057" y="3808"/>
                </a:lnTo>
                <a:lnTo>
                  <a:pt x="3053" y="3800"/>
                </a:lnTo>
                <a:lnTo>
                  <a:pt x="3048" y="3792"/>
                </a:lnTo>
                <a:lnTo>
                  <a:pt x="3039" y="3772"/>
                </a:lnTo>
                <a:lnTo>
                  <a:pt x="3034" y="3761"/>
                </a:lnTo>
                <a:lnTo>
                  <a:pt x="3030" y="3749"/>
                </a:lnTo>
                <a:lnTo>
                  <a:pt x="3028" y="3743"/>
                </a:lnTo>
                <a:lnTo>
                  <a:pt x="3027" y="3738"/>
                </a:lnTo>
                <a:lnTo>
                  <a:pt x="3027" y="3733"/>
                </a:lnTo>
                <a:lnTo>
                  <a:pt x="3027" y="3728"/>
                </a:lnTo>
                <a:lnTo>
                  <a:pt x="3027" y="3723"/>
                </a:lnTo>
                <a:lnTo>
                  <a:pt x="3028" y="3720"/>
                </a:lnTo>
                <a:lnTo>
                  <a:pt x="3029" y="3716"/>
                </a:lnTo>
                <a:lnTo>
                  <a:pt x="3032" y="3714"/>
                </a:lnTo>
                <a:lnTo>
                  <a:pt x="3033" y="3710"/>
                </a:lnTo>
                <a:lnTo>
                  <a:pt x="3035" y="3708"/>
                </a:lnTo>
                <a:lnTo>
                  <a:pt x="3039" y="3703"/>
                </a:lnTo>
                <a:lnTo>
                  <a:pt x="3048" y="3696"/>
                </a:lnTo>
                <a:lnTo>
                  <a:pt x="3054" y="3692"/>
                </a:lnTo>
                <a:lnTo>
                  <a:pt x="3056" y="3691"/>
                </a:lnTo>
                <a:lnTo>
                  <a:pt x="3057" y="3687"/>
                </a:lnTo>
                <a:lnTo>
                  <a:pt x="3056" y="3682"/>
                </a:lnTo>
                <a:lnTo>
                  <a:pt x="3054" y="3676"/>
                </a:lnTo>
                <a:lnTo>
                  <a:pt x="3052" y="3672"/>
                </a:lnTo>
                <a:lnTo>
                  <a:pt x="3048" y="3666"/>
                </a:lnTo>
                <a:lnTo>
                  <a:pt x="3040" y="3654"/>
                </a:lnTo>
                <a:lnTo>
                  <a:pt x="3036" y="3649"/>
                </a:lnTo>
                <a:lnTo>
                  <a:pt x="3032" y="3645"/>
                </a:lnTo>
                <a:lnTo>
                  <a:pt x="3027" y="3640"/>
                </a:lnTo>
                <a:lnTo>
                  <a:pt x="3024" y="3637"/>
                </a:lnTo>
                <a:lnTo>
                  <a:pt x="3022" y="3632"/>
                </a:lnTo>
                <a:lnTo>
                  <a:pt x="3022" y="3627"/>
                </a:lnTo>
                <a:lnTo>
                  <a:pt x="3022" y="3622"/>
                </a:lnTo>
                <a:lnTo>
                  <a:pt x="3022" y="3617"/>
                </a:lnTo>
                <a:lnTo>
                  <a:pt x="3024" y="3609"/>
                </a:lnTo>
                <a:lnTo>
                  <a:pt x="3026" y="3603"/>
                </a:lnTo>
                <a:lnTo>
                  <a:pt x="3027" y="3597"/>
                </a:lnTo>
                <a:lnTo>
                  <a:pt x="3027" y="3592"/>
                </a:lnTo>
                <a:lnTo>
                  <a:pt x="3027" y="3591"/>
                </a:lnTo>
                <a:lnTo>
                  <a:pt x="3027" y="3590"/>
                </a:lnTo>
                <a:lnTo>
                  <a:pt x="3024" y="3589"/>
                </a:lnTo>
                <a:lnTo>
                  <a:pt x="3022" y="3589"/>
                </a:lnTo>
                <a:lnTo>
                  <a:pt x="3018" y="3589"/>
                </a:lnTo>
                <a:lnTo>
                  <a:pt x="3012" y="3589"/>
                </a:lnTo>
                <a:lnTo>
                  <a:pt x="3010" y="3589"/>
                </a:lnTo>
                <a:lnTo>
                  <a:pt x="3004" y="3590"/>
                </a:lnTo>
                <a:lnTo>
                  <a:pt x="2989" y="3593"/>
                </a:lnTo>
                <a:lnTo>
                  <a:pt x="2971" y="3598"/>
                </a:lnTo>
                <a:lnTo>
                  <a:pt x="2951" y="3603"/>
                </a:lnTo>
                <a:lnTo>
                  <a:pt x="2946" y="3604"/>
                </a:lnTo>
                <a:lnTo>
                  <a:pt x="2942" y="3605"/>
                </a:lnTo>
                <a:lnTo>
                  <a:pt x="2938" y="3607"/>
                </a:lnTo>
                <a:lnTo>
                  <a:pt x="2934" y="3607"/>
                </a:lnTo>
                <a:lnTo>
                  <a:pt x="2928" y="3605"/>
                </a:lnTo>
                <a:lnTo>
                  <a:pt x="2923" y="3605"/>
                </a:lnTo>
                <a:lnTo>
                  <a:pt x="2918" y="3603"/>
                </a:lnTo>
                <a:lnTo>
                  <a:pt x="2914" y="3601"/>
                </a:lnTo>
                <a:lnTo>
                  <a:pt x="2910" y="3598"/>
                </a:lnTo>
                <a:lnTo>
                  <a:pt x="2905" y="3595"/>
                </a:lnTo>
                <a:lnTo>
                  <a:pt x="2901" y="3591"/>
                </a:lnTo>
                <a:lnTo>
                  <a:pt x="2899" y="3586"/>
                </a:lnTo>
                <a:lnTo>
                  <a:pt x="2891" y="3569"/>
                </a:lnTo>
                <a:lnTo>
                  <a:pt x="2879" y="3543"/>
                </a:lnTo>
                <a:lnTo>
                  <a:pt x="2867" y="3515"/>
                </a:lnTo>
                <a:lnTo>
                  <a:pt x="2858" y="3493"/>
                </a:lnTo>
                <a:lnTo>
                  <a:pt x="2856" y="3486"/>
                </a:lnTo>
                <a:lnTo>
                  <a:pt x="2854" y="3479"/>
                </a:lnTo>
                <a:lnTo>
                  <a:pt x="2853" y="3471"/>
                </a:lnTo>
                <a:lnTo>
                  <a:pt x="2852" y="3461"/>
                </a:lnTo>
                <a:lnTo>
                  <a:pt x="2852" y="3443"/>
                </a:lnTo>
                <a:lnTo>
                  <a:pt x="2852" y="3426"/>
                </a:lnTo>
                <a:lnTo>
                  <a:pt x="2852" y="3413"/>
                </a:lnTo>
                <a:lnTo>
                  <a:pt x="2853" y="3409"/>
                </a:lnTo>
                <a:lnTo>
                  <a:pt x="2854" y="3404"/>
                </a:lnTo>
                <a:lnTo>
                  <a:pt x="2856" y="3401"/>
                </a:lnTo>
                <a:lnTo>
                  <a:pt x="2858" y="3398"/>
                </a:lnTo>
                <a:lnTo>
                  <a:pt x="2862" y="3395"/>
                </a:lnTo>
                <a:lnTo>
                  <a:pt x="2865" y="3392"/>
                </a:lnTo>
                <a:lnTo>
                  <a:pt x="2869" y="3391"/>
                </a:lnTo>
                <a:lnTo>
                  <a:pt x="2874" y="3389"/>
                </a:lnTo>
                <a:lnTo>
                  <a:pt x="2879" y="3387"/>
                </a:lnTo>
                <a:lnTo>
                  <a:pt x="2883" y="3386"/>
                </a:lnTo>
                <a:lnTo>
                  <a:pt x="2888" y="3385"/>
                </a:lnTo>
                <a:lnTo>
                  <a:pt x="2894" y="3384"/>
                </a:lnTo>
                <a:lnTo>
                  <a:pt x="2918" y="3381"/>
                </a:lnTo>
                <a:lnTo>
                  <a:pt x="2923" y="3381"/>
                </a:lnTo>
                <a:lnTo>
                  <a:pt x="2926" y="3380"/>
                </a:lnTo>
                <a:lnTo>
                  <a:pt x="2924" y="3379"/>
                </a:lnTo>
                <a:lnTo>
                  <a:pt x="2924" y="3377"/>
                </a:lnTo>
                <a:lnTo>
                  <a:pt x="2920" y="3371"/>
                </a:lnTo>
                <a:lnTo>
                  <a:pt x="2910" y="3359"/>
                </a:lnTo>
                <a:lnTo>
                  <a:pt x="2904" y="3353"/>
                </a:lnTo>
                <a:lnTo>
                  <a:pt x="2899" y="3345"/>
                </a:lnTo>
                <a:lnTo>
                  <a:pt x="2897" y="3342"/>
                </a:lnTo>
                <a:lnTo>
                  <a:pt x="2895" y="3337"/>
                </a:lnTo>
                <a:lnTo>
                  <a:pt x="2895" y="3332"/>
                </a:lnTo>
                <a:lnTo>
                  <a:pt x="2895" y="3328"/>
                </a:lnTo>
                <a:lnTo>
                  <a:pt x="2899" y="3320"/>
                </a:lnTo>
                <a:lnTo>
                  <a:pt x="2903" y="3312"/>
                </a:lnTo>
                <a:lnTo>
                  <a:pt x="2906" y="3303"/>
                </a:lnTo>
                <a:lnTo>
                  <a:pt x="2907" y="3298"/>
                </a:lnTo>
                <a:lnTo>
                  <a:pt x="2909" y="3295"/>
                </a:lnTo>
                <a:lnTo>
                  <a:pt x="2907" y="3295"/>
                </a:lnTo>
                <a:lnTo>
                  <a:pt x="2905" y="3294"/>
                </a:lnTo>
                <a:lnTo>
                  <a:pt x="2901" y="3294"/>
                </a:lnTo>
                <a:lnTo>
                  <a:pt x="2898" y="3292"/>
                </a:lnTo>
                <a:lnTo>
                  <a:pt x="2885" y="3294"/>
                </a:lnTo>
                <a:lnTo>
                  <a:pt x="2871" y="3295"/>
                </a:lnTo>
                <a:lnTo>
                  <a:pt x="2859" y="3297"/>
                </a:lnTo>
                <a:lnTo>
                  <a:pt x="2848" y="3297"/>
                </a:lnTo>
                <a:lnTo>
                  <a:pt x="2842" y="3297"/>
                </a:lnTo>
                <a:lnTo>
                  <a:pt x="2836" y="3296"/>
                </a:lnTo>
                <a:lnTo>
                  <a:pt x="2833" y="3295"/>
                </a:lnTo>
                <a:lnTo>
                  <a:pt x="2830" y="3294"/>
                </a:lnTo>
                <a:lnTo>
                  <a:pt x="2829" y="3292"/>
                </a:lnTo>
                <a:lnTo>
                  <a:pt x="2827" y="3288"/>
                </a:lnTo>
                <a:lnTo>
                  <a:pt x="2824" y="3283"/>
                </a:lnTo>
                <a:lnTo>
                  <a:pt x="2824" y="3278"/>
                </a:lnTo>
                <a:lnTo>
                  <a:pt x="2824" y="3273"/>
                </a:lnTo>
                <a:lnTo>
                  <a:pt x="2824" y="3269"/>
                </a:lnTo>
                <a:lnTo>
                  <a:pt x="2824" y="3265"/>
                </a:lnTo>
                <a:lnTo>
                  <a:pt x="2826" y="3261"/>
                </a:lnTo>
                <a:lnTo>
                  <a:pt x="2829" y="3254"/>
                </a:lnTo>
                <a:lnTo>
                  <a:pt x="2834" y="3248"/>
                </a:lnTo>
                <a:lnTo>
                  <a:pt x="2840" y="3242"/>
                </a:lnTo>
                <a:lnTo>
                  <a:pt x="2848" y="3232"/>
                </a:lnTo>
                <a:lnTo>
                  <a:pt x="2851" y="3229"/>
                </a:lnTo>
                <a:lnTo>
                  <a:pt x="2852" y="3225"/>
                </a:lnTo>
                <a:lnTo>
                  <a:pt x="2853" y="3221"/>
                </a:lnTo>
                <a:lnTo>
                  <a:pt x="2854" y="3216"/>
                </a:lnTo>
                <a:lnTo>
                  <a:pt x="2853" y="3207"/>
                </a:lnTo>
                <a:lnTo>
                  <a:pt x="2852" y="3201"/>
                </a:lnTo>
                <a:lnTo>
                  <a:pt x="2850" y="3195"/>
                </a:lnTo>
                <a:lnTo>
                  <a:pt x="2846" y="3180"/>
                </a:lnTo>
                <a:lnTo>
                  <a:pt x="2841" y="3160"/>
                </a:lnTo>
                <a:lnTo>
                  <a:pt x="2839" y="3139"/>
                </a:lnTo>
                <a:lnTo>
                  <a:pt x="2838" y="3130"/>
                </a:lnTo>
                <a:lnTo>
                  <a:pt x="2838" y="3123"/>
                </a:lnTo>
                <a:lnTo>
                  <a:pt x="2838" y="3114"/>
                </a:lnTo>
                <a:lnTo>
                  <a:pt x="2839" y="3106"/>
                </a:lnTo>
                <a:lnTo>
                  <a:pt x="2840" y="3097"/>
                </a:lnTo>
                <a:lnTo>
                  <a:pt x="2842" y="3089"/>
                </a:lnTo>
                <a:lnTo>
                  <a:pt x="2846" y="3080"/>
                </a:lnTo>
                <a:lnTo>
                  <a:pt x="2848" y="3072"/>
                </a:lnTo>
                <a:lnTo>
                  <a:pt x="2852" y="3065"/>
                </a:lnTo>
                <a:lnTo>
                  <a:pt x="2856" y="3059"/>
                </a:lnTo>
                <a:lnTo>
                  <a:pt x="2857" y="3058"/>
                </a:lnTo>
                <a:lnTo>
                  <a:pt x="2857" y="3056"/>
                </a:lnTo>
                <a:lnTo>
                  <a:pt x="2856" y="3054"/>
                </a:lnTo>
                <a:lnTo>
                  <a:pt x="2854" y="3050"/>
                </a:lnTo>
                <a:lnTo>
                  <a:pt x="2852" y="3048"/>
                </a:lnTo>
                <a:lnTo>
                  <a:pt x="2850" y="3044"/>
                </a:lnTo>
                <a:lnTo>
                  <a:pt x="2845" y="3042"/>
                </a:lnTo>
                <a:lnTo>
                  <a:pt x="2836" y="3035"/>
                </a:lnTo>
                <a:lnTo>
                  <a:pt x="2828" y="3029"/>
                </a:lnTo>
                <a:lnTo>
                  <a:pt x="2821" y="3023"/>
                </a:lnTo>
                <a:lnTo>
                  <a:pt x="2818" y="3020"/>
                </a:lnTo>
                <a:lnTo>
                  <a:pt x="2817" y="3017"/>
                </a:lnTo>
                <a:lnTo>
                  <a:pt x="2817" y="3014"/>
                </a:lnTo>
                <a:lnTo>
                  <a:pt x="2817" y="3012"/>
                </a:lnTo>
                <a:lnTo>
                  <a:pt x="2817" y="3008"/>
                </a:lnTo>
                <a:lnTo>
                  <a:pt x="2820" y="3005"/>
                </a:lnTo>
                <a:lnTo>
                  <a:pt x="2822" y="3001"/>
                </a:lnTo>
                <a:lnTo>
                  <a:pt x="2826" y="2997"/>
                </a:lnTo>
                <a:lnTo>
                  <a:pt x="2834" y="2990"/>
                </a:lnTo>
                <a:lnTo>
                  <a:pt x="2845" y="2983"/>
                </a:lnTo>
                <a:lnTo>
                  <a:pt x="2858" y="2972"/>
                </a:lnTo>
                <a:lnTo>
                  <a:pt x="2865" y="2967"/>
                </a:lnTo>
                <a:lnTo>
                  <a:pt x="2873" y="2961"/>
                </a:lnTo>
                <a:lnTo>
                  <a:pt x="2880" y="2954"/>
                </a:lnTo>
                <a:lnTo>
                  <a:pt x="2886" y="2949"/>
                </a:lnTo>
                <a:lnTo>
                  <a:pt x="2888" y="2948"/>
                </a:lnTo>
                <a:lnTo>
                  <a:pt x="2891" y="2948"/>
                </a:lnTo>
                <a:lnTo>
                  <a:pt x="2894" y="2947"/>
                </a:lnTo>
                <a:lnTo>
                  <a:pt x="2898" y="2948"/>
                </a:lnTo>
                <a:lnTo>
                  <a:pt x="2900" y="2949"/>
                </a:lnTo>
                <a:lnTo>
                  <a:pt x="2901" y="2950"/>
                </a:lnTo>
                <a:lnTo>
                  <a:pt x="2903" y="2953"/>
                </a:lnTo>
                <a:lnTo>
                  <a:pt x="2904" y="2956"/>
                </a:lnTo>
                <a:lnTo>
                  <a:pt x="2905" y="2959"/>
                </a:lnTo>
                <a:lnTo>
                  <a:pt x="2906" y="2960"/>
                </a:lnTo>
                <a:lnTo>
                  <a:pt x="2909" y="2961"/>
                </a:lnTo>
                <a:lnTo>
                  <a:pt x="2911" y="2961"/>
                </a:lnTo>
                <a:lnTo>
                  <a:pt x="2914" y="2961"/>
                </a:lnTo>
                <a:lnTo>
                  <a:pt x="2915" y="2960"/>
                </a:lnTo>
                <a:lnTo>
                  <a:pt x="2916" y="2958"/>
                </a:lnTo>
                <a:lnTo>
                  <a:pt x="2916" y="2955"/>
                </a:lnTo>
                <a:lnTo>
                  <a:pt x="2915" y="2944"/>
                </a:lnTo>
                <a:lnTo>
                  <a:pt x="2914" y="2936"/>
                </a:lnTo>
                <a:lnTo>
                  <a:pt x="2912" y="2927"/>
                </a:lnTo>
                <a:lnTo>
                  <a:pt x="2910" y="2909"/>
                </a:lnTo>
                <a:lnTo>
                  <a:pt x="2905" y="2891"/>
                </a:lnTo>
                <a:lnTo>
                  <a:pt x="2903" y="2882"/>
                </a:lnTo>
                <a:lnTo>
                  <a:pt x="2898" y="2870"/>
                </a:lnTo>
                <a:lnTo>
                  <a:pt x="2883" y="2836"/>
                </a:lnTo>
                <a:lnTo>
                  <a:pt x="2850" y="2763"/>
                </a:lnTo>
                <a:lnTo>
                  <a:pt x="2835" y="2732"/>
                </a:lnTo>
                <a:lnTo>
                  <a:pt x="2828" y="2719"/>
                </a:lnTo>
                <a:lnTo>
                  <a:pt x="2816" y="2701"/>
                </a:lnTo>
                <a:lnTo>
                  <a:pt x="2801" y="2681"/>
                </a:lnTo>
                <a:lnTo>
                  <a:pt x="2785" y="2658"/>
                </a:lnTo>
                <a:lnTo>
                  <a:pt x="2768" y="2636"/>
                </a:lnTo>
                <a:lnTo>
                  <a:pt x="2752" y="2616"/>
                </a:lnTo>
                <a:lnTo>
                  <a:pt x="2738" y="2599"/>
                </a:lnTo>
                <a:lnTo>
                  <a:pt x="2728" y="2588"/>
                </a:lnTo>
                <a:lnTo>
                  <a:pt x="2721" y="2579"/>
                </a:lnTo>
                <a:lnTo>
                  <a:pt x="2712" y="2567"/>
                </a:lnTo>
                <a:lnTo>
                  <a:pt x="2704" y="2553"/>
                </a:lnTo>
                <a:lnTo>
                  <a:pt x="2696" y="2536"/>
                </a:lnTo>
                <a:lnTo>
                  <a:pt x="2679" y="2501"/>
                </a:lnTo>
                <a:lnTo>
                  <a:pt x="2664" y="2469"/>
                </a:lnTo>
                <a:lnTo>
                  <a:pt x="2651" y="2440"/>
                </a:lnTo>
                <a:lnTo>
                  <a:pt x="2647" y="2434"/>
                </a:lnTo>
                <a:lnTo>
                  <a:pt x="2641" y="2425"/>
                </a:lnTo>
                <a:lnTo>
                  <a:pt x="2633" y="2413"/>
                </a:lnTo>
                <a:lnTo>
                  <a:pt x="2623" y="2401"/>
                </a:lnTo>
                <a:lnTo>
                  <a:pt x="2600" y="2371"/>
                </a:lnTo>
                <a:lnTo>
                  <a:pt x="2573" y="2336"/>
                </a:lnTo>
                <a:lnTo>
                  <a:pt x="2545" y="2303"/>
                </a:lnTo>
                <a:lnTo>
                  <a:pt x="2518" y="2269"/>
                </a:lnTo>
                <a:lnTo>
                  <a:pt x="2478" y="2221"/>
                </a:lnTo>
                <a:lnTo>
                  <a:pt x="2470" y="2212"/>
                </a:lnTo>
                <a:lnTo>
                  <a:pt x="2464" y="2203"/>
                </a:lnTo>
                <a:lnTo>
                  <a:pt x="2459" y="2193"/>
                </a:lnTo>
                <a:lnTo>
                  <a:pt x="2455" y="2182"/>
                </a:lnTo>
                <a:lnTo>
                  <a:pt x="2451" y="2171"/>
                </a:lnTo>
                <a:lnTo>
                  <a:pt x="2449" y="2160"/>
                </a:lnTo>
                <a:lnTo>
                  <a:pt x="2446" y="2150"/>
                </a:lnTo>
                <a:lnTo>
                  <a:pt x="2445" y="2139"/>
                </a:lnTo>
                <a:lnTo>
                  <a:pt x="2444" y="2129"/>
                </a:lnTo>
                <a:lnTo>
                  <a:pt x="2443" y="2118"/>
                </a:lnTo>
                <a:lnTo>
                  <a:pt x="2443" y="2109"/>
                </a:lnTo>
                <a:lnTo>
                  <a:pt x="2444" y="2100"/>
                </a:lnTo>
                <a:lnTo>
                  <a:pt x="2444" y="2092"/>
                </a:lnTo>
                <a:lnTo>
                  <a:pt x="2445" y="2085"/>
                </a:lnTo>
                <a:lnTo>
                  <a:pt x="2449" y="2073"/>
                </a:lnTo>
                <a:lnTo>
                  <a:pt x="2450" y="2070"/>
                </a:lnTo>
                <a:lnTo>
                  <a:pt x="2479" y="1991"/>
                </a:lnTo>
                <a:lnTo>
                  <a:pt x="2500" y="1935"/>
                </a:lnTo>
                <a:lnTo>
                  <a:pt x="2515" y="1899"/>
                </a:lnTo>
                <a:lnTo>
                  <a:pt x="2524" y="1877"/>
                </a:lnTo>
                <a:lnTo>
                  <a:pt x="2545" y="1832"/>
                </a:lnTo>
                <a:lnTo>
                  <a:pt x="2576" y="1765"/>
                </a:lnTo>
                <a:lnTo>
                  <a:pt x="2592" y="1732"/>
                </a:lnTo>
                <a:lnTo>
                  <a:pt x="2606" y="1703"/>
                </a:lnTo>
                <a:lnTo>
                  <a:pt x="2618" y="1680"/>
                </a:lnTo>
                <a:lnTo>
                  <a:pt x="2622" y="1672"/>
                </a:lnTo>
                <a:lnTo>
                  <a:pt x="2626" y="1667"/>
                </a:lnTo>
                <a:lnTo>
                  <a:pt x="2628" y="1663"/>
                </a:lnTo>
                <a:lnTo>
                  <a:pt x="2629" y="1658"/>
                </a:lnTo>
                <a:lnTo>
                  <a:pt x="2629" y="1652"/>
                </a:lnTo>
                <a:lnTo>
                  <a:pt x="2629" y="1644"/>
                </a:lnTo>
                <a:lnTo>
                  <a:pt x="2628" y="1633"/>
                </a:lnTo>
                <a:lnTo>
                  <a:pt x="2626" y="1620"/>
                </a:lnTo>
                <a:lnTo>
                  <a:pt x="2622" y="1603"/>
                </a:lnTo>
                <a:lnTo>
                  <a:pt x="2617" y="1584"/>
                </a:lnTo>
                <a:lnTo>
                  <a:pt x="2614" y="1573"/>
                </a:lnTo>
                <a:lnTo>
                  <a:pt x="2611" y="1569"/>
                </a:lnTo>
                <a:lnTo>
                  <a:pt x="2610" y="1566"/>
                </a:lnTo>
                <a:lnTo>
                  <a:pt x="2604" y="1560"/>
                </a:lnTo>
                <a:lnTo>
                  <a:pt x="2602" y="1558"/>
                </a:lnTo>
                <a:lnTo>
                  <a:pt x="2599" y="1557"/>
                </a:lnTo>
                <a:lnTo>
                  <a:pt x="2592" y="1555"/>
                </a:lnTo>
                <a:lnTo>
                  <a:pt x="2581" y="1547"/>
                </a:lnTo>
                <a:lnTo>
                  <a:pt x="2552" y="1529"/>
                </a:lnTo>
                <a:lnTo>
                  <a:pt x="2523" y="1509"/>
                </a:lnTo>
                <a:lnTo>
                  <a:pt x="2503" y="1493"/>
                </a:lnTo>
                <a:lnTo>
                  <a:pt x="2499" y="1488"/>
                </a:lnTo>
                <a:lnTo>
                  <a:pt x="2494" y="1484"/>
                </a:lnTo>
                <a:lnTo>
                  <a:pt x="2481" y="1469"/>
                </a:lnTo>
                <a:lnTo>
                  <a:pt x="2468" y="1451"/>
                </a:lnTo>
                <a:lnTo>
                  <a:pt x="2452" y="1431"/>
                </a:lnTo>
                <a:lnTo>
                  <a:pt x="2423" y="1391"/>
                </a:lnTo>
                <a:lnTo>
                  <a:pt x="2405" y="1364"/>
                </a:lnTo>
                <a:lnTo>
                  <a:pt x="2397" y="1352"/>
                </a:lnTo>
                <a:lnTo>
                  <a:pt x="2390" y="1342"/>
                </a:lnTo>
                <a:lnTo>
                  <a:pt x="2385" y="1338"/>
                </a:lnTo>
                <a:lnTo>
                  <a:pt x="2381" y="1334"/>
                </a:lnTo>
                <a:lnTo>
                  <a:pt x="2378" y="1332"/>
                </a:lnTo>
                <a:lnTo>
                  <a:pt x="2373" y="1330"/>
                </a:lnTo>
                <a:lnTo>
                  <a:pt x="2352" y="1322"/>
                </a:lnTo>
                <a:lnTo>
                  <a:pt x="2314" y="1310"/>
                </a:lnTo>
                <a:lnTo>
                  <a:pt x="2256" y="1292"/>
                </a:lnTo>
                <a:lnTo>
                  <a:pt x="2209" y="1277"/>
                </a:lnTo>
                <a:lnTo>
                  <a:pt x="2197" y="1272"/>
                </a:lnTo>
                <a:lnTo>
                  <a:pt x="2187" y="1266"/>
                </a:lnTo>
                <a:lnTo>
                  <a:pt x="2182" y="1263"/>
                </a:lnTo>
                <a:lnTo>
                  <a:pt x="2180" y="1260"/>
                </a:lnTo>
                <a:lnTo>
                  <a:pt x="2176" y="1257"/>
                </a:lnTo>
                <a:lnTo>
                  <a:pt x="2174" y="1255"/>
                </a:lnTo>
                <a:lnTo>
                  <a:pt x="2170" y="1249"/>
                </a:lnTo>
                <a:lnTo>
                  <a:pt x="2169" y="1243"/>
                </a:lnTo>
                <a:lnTo>
                  <a:pt x="2168" y="1238"/>
                </a:lnTo>
                <a:lnTo>
                  <a:pt x="2167" y="1233"/>
                </a:lnTo>
                <a:lnTo>
                  <a:pt x="2166" y="1228"/>
                </a:lnTo>
                <a:lnTo>
                  <a:pt x="2164" y="1225"/>
                </a:lnTo>
                <a:lnTo>
                  <a:pt x="2157" y="1209"/>
                </a:lnTo>
                <a:lnTo>
                  <a:pt x="2143" y="1179"/>
                </a:lnTo>
                <a:lnTo>
                  <a:pt x="2120" y="1131"/>
                </a:lnTo>
                <a:lnTo>
                  <a:pt x="2101" y="1090"/>
                </a:lnTo>
                <a:lnTo>
                  <a:pt x="2086" y="1060"/>
                </a:lnTo>
                <a:lnTo>
                  <a:pt x="2082" y="1050"/>
                </a:lnTo>
                <a:lnTo>
                  <a:pt x="2081" y="1044"/>
                </a:lnTo>
                <a:lnTo>
                  <a:pt x="2080" y="1037"/>
                </a:lnTo>
                <a:lnTo>
                  <a:pt x="2081" y="1028"/>
                </a:lnTo>
                <a:lnTo>
                  <a:pt x="2082" y="1020"/>
                </a:lnTo>
                <a:lnTo>
                  <a:pt x="2085" y="1010"/>
                </a:lnTo>
                <a:lnTo>
                  <a:pt x="2093" y="989"/>
                </a:lnTo>
                <a:lnTo>
                  <a:pt x="2098" y="978"/>
                </a:lnTo>
                <a:lnTo>
                  <a:pt x="2104" y="967"/>
                </a:lnTo>
                <a:lnTo>
                  <a:pt x="2108" y="960"/>
                </a:lnTo>
                <a:lnTo>
                  <a:pt x="2110" y="951"/>
                </a:lnTo>
                <a:lnTo>
                  <a:pt x="2114" y="942"/>
                </a:lnTo>
                <a:lnTo>
                  <a:pt x="2116" y="931"/>
                </a:lnTo>
                <a:lnTo>
                  <a:pt x="2122" y="906"/>
                </a:lnTo>
                <a:lnTo>
                  <a:pt x="2127" y="878"/>
                </a:lnTo>
                <a:lnTo>
                  <a:pt x="2131" y="853"/>
                </a:lnTo>
                <a:lnTo>
                  <a:pt x="2134" y="829"/>
                </a:lnTo>
                <a:lnTo>
                  <a:pt x="2135" y="811"/>
                </a:lnTo>
                <a:lnTo>
                  <a:pt x="2137" y="800"/>
                </a:lnTo>
                <a:lnTo>
                  <a:pt x="2137" y="796"/>
                </a:lnTo>
                <a:lnTo>
                  <a:pt x="2135" y="792"/>
                </a:lnTo>
                <a:lnTo>
                  <a:pt x="2135" y="790"/>
                </a:lnTo>
                <a:lnTo>
                  <a:pt x="2134" y="788"/>
                </a:lnTo>
                <a:lnTo>
                  <a:pt x="2133" y="786"/>
                </a:lnTo>
                <a:lnTo>
                  <a:pt x="2131" y="786"/>
                </a:lnTo>
                <a:lnTo>
                  <a:pt x="2125" y="786"/>
                </a:lnTo>
                <a:lnTo>
                  <a:pt x="2122" y="785"/>
                </a:lnTo>
                <a:lnTo>
                  <a:pt x="2120" y="785"/>
                </a:lnTo>
                <a:lnTo>
                  <a:pt x="2117" y="783"/>
                </a:lnTo>
                <a:lnTo>
                  <a:pt x="2116" y="780"/>
                </a:lnTo>
                <a:lnTo>
                  <a:pt x="2115" y="779"/>
                </a:lnTo>
                <a:lnTo>
                  <a:pt x="2109" y="772"/>
                </a:lnTo>
                <a:lnTo>
                  <a:pt x="2108" y="771"/>
                </a:lnTo>
                <a:lnTo>
                  <a:pt x="2105" y="765"/>
                </a:lnTo>
                <a:lnTo>
                  <a:pt x="2104" y="761"/>
                </a:lnTo>
                <a:lnTo>
                  <a:pt x="2104" y="756"/>
                </a:lnTo>
                <a:lnTo>
                  <a:pt x="2105" y="754"/>
                </a:lnTo>
                <a:lnTo>
                  <a:pt x="2107" y="753"/>
                </a:lnTo>
                <a:lnTo>
                  <a:pt x="2110" y="749"/>
                </a:lnTo>
                <a:lnTo>
                  <a:pt x="2147" y="656"/>
                </a:lnTo>
                <a:lnTo>
                  <a:pt x="2135" y="646"/>
                </a:lnTo>
                <a:lnTo>
                  <a:pt x="2121" y="631"/>
                </a:lnTo>
                <a:lnTo>
                  <a:pt x="2116" y="626"/>
                </a:lnTo>
                <a:lnTo>
                  <a:pt x="2113" y="620"/>
                </a:lnTo>
                <a:lnTo>
                  <a:pt x="2111" y="615"/>
                </a:lnTo>
                <a:lnTo>
                  <a:pt x="2109" y="609"/>
                </a:lnTo>
                <a:lnTo>
                  <a:pt x="2109" y="605"/>
                </a:lnTo>
                <a:lnTo>
                  <a:pt x="2109" y="599"/>
                </a:lnTo>
                <a:lnTo>
                  <a:pt x="2110" y="588"/>
                </a:lnTo>
                <a:lnTo>
                  <a:pt x="2111" y="582"/>
                </a:lnTo>
                <a:lnTo>
                  <a:pt x="2110" y="575"/>
                </a:lnTo>
                <a:lnTo>
                  <a:pt x="2109" y="559"/>
                </a:lnTo>
                <a:lnTo>
                  <a:pt x="2108" y="549"/>
                </a:lnTo>
                <a:lnTo>
                  <a:pt x="2108" y="542"/>
                </a:lnTo>
                <a:lnTo>
                  <a:pt x="2109" y="520"/>
                </a:lnTo>
                <a:lnTo>
                  <a:pt x="2110" y="505"/>
                </a:lnTo>
                <a:lnTo>
                  <a:pt x="2111" y="502"/>
                </a:lnTo>
                <a:lnTo>
                  <a:pt x="2111" y="501"/>
                </a:lnTo>
                <a:lnTo>
                  <a:pt x="2146" y="436"/>
                </a:lnTo>
                <a:lnTo>
                  <a:pt x="2169" y="391"/>
                </a:lnTo>
                <a:lnTo>
                  <a:pt x="2179" y="375"/>
                </a:lnTo>
                <a:lnTo>
                  <a:pt x="2185" y="364"/>
                </a:lnTo>
                <a:lnTo>
                  <a:pt x="2188" y="359"/>
                </a:lnTo>
                <a:lnTo>
                  <a:pt x="2191" y="353"/>
                </a:lnTo>
                <a:lnTo>
                  <a:pt x="2192" y="348"/>
                </a:lnTo>
                <a:lnTo>
                  <a:pt x="2193" y="342"/>
                </a:lnTo>
                <a:lnTo>
                  <a:pt x="2193" y="337"/>
                </a:lnTo>
                <a:lnTo>
                  <a:pt x="2194" y="334"/>
                </a:lnTo>
                <a:lnTo>
                  <a:pt x="2193" y="326"/>
                </a:lnTo>
                <a:lnTo>
                  <a:pt x="2193" y="323"/>
                </a:lnTo>
                <a:lnTo>
                  <a:pt x="2190" y="314"/>
                </a:lnTo>
                <a:lnTo>
                  <a:pt x="2181" y="300"/>
                </a:lnTo>
                <a:lnTo>
                  <a:pt x="2157" y="260"/>
                </a:lnTo>
                <a:lnTo>
                  <a:pt x="2132" y="223"/>
                </a:lnTo>
                <a:lnTo>
                  <a:pt x="2123" y="210"/>
                </a:lnTo>
                <a:lnTo>
                  <a:pt x="2117" y="202"/>
                </a:lnTo>
                <a:lnTo>
                  <a:pt x="2110" y="199"/>
                </a:lnTo>
                <a:lnTo>
                  <a:pt x="2093" y="194"/>
                </a:lnTo>
                <a:lnTo>
                  <a:pt x="2073" y="187"/>
                </a:lnTo>
                <a:lnTo>
                  <a:pt x="2048" y="178"/>
                </a:lnTo>
                <a:lnTo>
                  <a:pt x="1999" y="164"/>
                </a:lnTo>
                <a:lnTo>
                  <a:pt x="1979" y="158"/>
                </a:lnTo>
                <a:lnTo>
                  <a:pt x="1966" y="154"/>
                </a:lnTo>
                <a:lnTo>
                  <a:pt x="1955" y="152"/>
                </a:lnTo>
                <a:lnTo>
                  <a:pt x="1945" y="147"/>
                </a:lnTo>
                <a:lnTo>
                  <a:pt x="1936" y="142"/>
                </a:lnTo>
                <a:lnTo>
                  <a:pt x="1926" y="136"/>
                </a:lnTo>
                <a:lnTo>
                  <a:pt x="1919" y="129"/>
                </a:lnTo>
                <a:lnTo>
                  <a:pt x="1916" y="127"/>
                </a:lnTo>
                <a:lnTo>
                  <a:pt x="1913" y="123"/>
                </a:lnTo>
                <a:lnTo>
                  <a:pt x="1911" y="119"/>
                </a:lnTo>
                <a:lnTo>
                  <a:pt x="1909" y="116"/>
                </a:lnTo>
                <a:lnTo>
                  <a:pt x="1908" y="112"/>
                </a:lnTo>
                <a:lnTo>
                  <a:pt x="1908" y="107"/>
                </a:lnTo>
                <a:lnTo>
                  <a:pt x="1907" y="105"/>
                </a:lnTo>
                <a:lnTo>
                  <a:pt x="1903" y="101"/>
                </a:lnTo>
                <a:lnTo>
                  <a:pt x="1892" y="90"/>
                </a:lnTo>
                <a:lnTo>
                  <a:pt x="1884" y="84"/>
                </a:lnTo>
                <a:lnTo>
                  <a:pt x="1877" y="78"/>
                </a:lnTo>
                <a:lnTo>
                  <a:pt x="1867" y="72"/>
                </a:lnTo>
                <a:lnTo>
                  <a:pt x="1858" y="68"/>
                </a:lnTo>
                <a:lnTo>
                  <a:pt x="1851" y="63"/>
                </a:lnTo>
                <a:lnTo>
                  <a:pt x="1845" y="57"/>
                </a:lnTo>
                <a:lnTo>
                  <a:pt x="1838" y="51"/>
                </a:lnTo>
                <a:lnTo>
                  <a:pt x="1832" y="43"/>
                </a:lnTo>
                <a:lnTo>
                  <a:pt x="1819" y="28"/>
                </a:lnTo>
                <a:lnTo>
                  <a:pt x="1808" y="13"/>
                </a:lnTo>
                <a:lnTo>
                  <a:pt x="1802" y="6"/>
                </a:lnTo>
                <a:lnTo>
                  <a:pt x="1799" y="4"/>
                </a:lnTo>
                <a:lnTo>
                  <a:pt x="1796" y="3"/>
                </a:lnTo>
                <a:lnTo>
                  <a:pt x="1791" y="1"/>
                </a:lnTo>
                <a:lnTo>
                  <a:pt x="1785" y="0"/>
                </a:lnTo>
                <a:lnTo>
                  <a:pt x="1780" y="1"/>
                </a:lnTo>
                <a:lnTo>
                  <a:pt x="1775" y="1"/>
                </a:lnTo>
                <a:lnTo>
                  <a:pt x="1771" y="4"/>
                </a:lnTo>
                <a:lnTo>
                  <a:pt x="1768" y="5"/>
                </a:lnTo>
                <a:lnTo>
                  <a:pt x="1764" y="9"/>
                </a:lnTo>
                <a:lnTo>
                  <a:pt x="1760" y="11"/>
                </a:lnTo>
                <a:lnTo>
                  <a:pt x="1756" y="12"/>
                </a:lnTo>
                <a:lnTo>
                  <a:pt x="1752" y="15"/>
                </a:lnTo>
                <a:lnTo>
                  <a:pt x="1748" y="16"/>
                </a:lnTo>
                <a:lnTo>
                  <a:pt x="1744" y="16"/>
                </a:lnTo>
                <a:lnTo>
                  <a:pt x="1739" y="17"/>
                </a:lnTo>
                <a:lnTo>
                  <a:pt x="1734" y="17"/>
                </a:lnTo>
                <a:lnTo>
                  <a:pt x="1727" y="17"/>
                </a:lnTo>
                <a:lnTo>
                  <a:pt x="1718" y="16"/>
                </a:lnTo>
                <a:lnTo>
                  <a:pt x="1716" y="15"/>
                </a:lnTo>
                <a:lnTo>
                  <a:pt x="1714" y="16"/>
                </a:lnTo>
                <a:lnTo>
                  <a:pt x="1710" y="17"/>
                </a:lnTo>
                <a:lnTo>
                  <a:pt x="1707" y="19"/>
                </a:lnTo>
                <a:lnTo>
                  <a:pt x="1703" y="22"/>
                </a:lnTo>
                <a:lnTo>
                  <a:pt x="1699" y="25"/>
                </a:lnTo>
                <a:lnTo>
                  <a:pt x="1697" y="29"/>
                </a:lnTo>
                <a:lnTo>
                  <a:pt x="1693" y="34"/>
                </a:lnTo>
                <a:lnTo>
                  <a:pt x="1690" y="40"/>
                </a:lnTo>
                <a:lnTo>
                  <a:pt x="1685" y="48"/>
                </a:lnTo>
                <a:lnTo>
                  <a:pt x="1680" y="57"/>
                </a:lnTo>
                <a:lnTo>
                  <a:pt x="1678" y="60"/>
                </a:lnTo>
                <a:lnTo>
                  <a:pt x="1675" y="63"/>
                </a:lnTo>
                <a:lnTo>
                  <a:pt x="1672" y="66"/>
                </a:lnTo>
                <a:lnTo>
                  <a:pt x="1668" y="69"/>
                </a:lnTo>
                <a:lnTo>
                  <a:pt x="1657" y="75"/>
                </a:lnTo>
                <a:lnTo>
                  <a:pt x="1651" y="78"/>
                </a:lnTo>
                <a:lnTo>
                  <a:pt x="1644" y="84"/>
                </a:lnTo>
                <a:lnTo>
                  <a:pt x="1628" y="100"/>
                </a:lnTo>
                <a:lnTo>
                  <a:pt x="1614" y="117"/>
                </a:lnTo>
                <a:lnTo>
                  <a:pt x="1602" y="133"/>
                </a:lnTo>
                <a:lnTo>
                  <a:pt x="1595" y="140"/>
                </a:lnTo>
                <a:lnTo>
                  <a:pt x="1591" y="145"/>
                </a:lnTo>
                <a:lnTo>
                  <a:pt x="1585" y="148"/>
                </a:lnTo>
                <a:lnTo>
                  <a:pt x="1580" y="149"/>
                </a:lnTo>
                <a:lnTo>
                  <a:pt x="1574" y="151"/>
                </a:lnTo>
                <a:lnTo>
                  <a:pt x="1569" y="149"/>
                </a:lnTo>
                <a:lnTo>
                  <a:pt x="1566" y="149"/>
                </a:lnTo>
                <a:lnTo>
                  <a:pt x="1561" y="147"/>
                </a:lnTo>
                <a:lnTo>
                  <a:pt x="1556" y="145"/>
                </a:lnTo>
                <a:lnTo>
                  <a:pt x="1548" y="140"/>
                </a:lnTo>
                <a:lnTo>
                  <a:pt x="1540" y="135"/>
                </a:lnTo>
                <a:lnTo>
                  <a:pt x="1534" y="130"/>
                </a:lnTo>
                <a:lnTo>
                  <a:pt x="1528" y="127"/>
                </a:lnTo>
                <a:lnTo>
                  <a:pt x="1524" y="124"/>
                </a:lnTo>
                <a:lnTo>
                  <a:pt x="1513" y="121"/>
                </a:lnTo>
                <a:lnTo>
                  <a:pt x="1503" y="117"/>
                </a:lnTo>
                <a:lnTo>
                  <a:pt x="1497" y="116"/>
                </a:lnTo>
                <a:lnTo>
                  <a:pt x="1495" y="116"/>
                </a:lnTo>
                <a:lnTo>
                  <a:pt x="1472" y="127"/>
                </a:lnTo>
                <a:lnTo>
                  <a:pt x="1456" y="134"/>
                </a:lnTo>
                <a:lnTo>
                  <a:pt x="1449" y="139"/>
                </a:lnTo>
                <a:lnTo>
                  <a:pt x="1447" y="141"/>
                </a:lnTo>
                <a:lnTo>
                  <a:pt x="1445" y="154"/>
                </a:lnTo>
                <a:lnTo>
                  <a:pt x="1444" y="161"/>
                </a:lnTo>
                <a:lnTo>
                  <a:pt x="1442" y="170"/>
                </a:lnTo>
                <a:lnTo>
                  <a:pt x="1439" y="180"/>
                </a:lnTo>
                <a:lnTo>
                  <a:pt x="1436" y="188"/>
                </a:lnTo>
                <a:lnTo>
                  <a:pt x="1431" y="195"/>
                </a:lnTo>
                <a:lnTo>
                  <a:pt x="1427" y="199"/>
                </a:lnTo>
                <a:lnTo>
                  <a:pt x="1424" y="202"/>
                </a:lnTo>
                <a:lnTo>
                  <a:pt x="1422" y="204"/>
                </a:lnTo>
                <a:lnTo>
                  <a:pt x="1420" y="206"/>
                </a:lnTo>
                <a:lnTo>
                  <a:pt x="1418" y="211"/>
                </a:lnTo>
                <a:lnTo>
                  <a:pt x="1412" y="220"/>
                </a:lnTo>
                <a:lnTo>
                  <a:pt x="1407" y="233"/>
                </a:lnTo>
                <a:lnTo>
                  <a:pt x="1403" y="243"/>
                </a:lnTo>
                <a:lnTo>
                  <a:pt x="1400" y="253"/>
                </a:lnTo>
                <a:lnTo>
                  <a:pt x="1396" y="260"/>
                </a:lnTo>
                <a:lnTo>
                  <a:pt x="1392" y="264"/>
                </a:lnTo>
                <a:lnTo>
                  <a:pt x="1390" y="267"/>
                </a:lnTo>
                <a:lnTo>
                  <a:pt x="1384" y="275"/>
                </a:lnTo>
                <a:lnTo>
                  <a:pt x="1377" y="281"/>
                </a:lnTo>
                <a:lnTo>
                  <a:pt x="1368" y="288"/>
                </a:lnTo>
                <a:lnTo>
                  <a:pt x="1362" y="294"/>
                </a:lnTo>
                <a:lnTo>
                  <a:pt x="1355" y="304"/>
                </a:lnTo>
                <a:lnTo>
                  <a:pt x="1350" y="312"/>
                </a:lnTo>
                <a:lnTo>
                  <a:pt x="1347" y="318"/>
                </a:lnTo>
                <a:lnTo>
                  <a:pt x="1344" y="322"/>
                </a:lnTo>
                <a:lnTo>
                  <a:pt x="1343" y="328"/>
                </a:lnTo>
                <a:lnTo>
                  <a:pt x="1343" y="329"/>
                </a:lnTo>
                <a:lnTo>
                  <a:pt x="1345" y="332"/>
                </a:lnTo>
                <a:lnTo>
                  <a:pt x="1347" y="336"/>
                </a:lnTo>
                <a:lnTo>
                  <a:pt x="1348" y="347"/>
                </a:lnTo>
                <a:lnTo>
                  <a:pt x="1349" y="353"/>
                </a:lnTo>
                <a:lnTo>
                  <a:pt x="1349" y="359"/>
                </a:lnTo>
                <a:lnTo>
                  <a:pt x="1349" y="371"/>
                </a:lnTo>
                <a:lnTo>
                  <a:pt x="1349" y="383"/>
                </a:lnTo>
                <a:lnTo>
                  <a:pt x="1348" y="395"/>
                </a:lnTo>
                <a:lnTo>
                  <a:pt x="1345" y="404"/>
                </a:lnTo>
                <a:lnTo>
                  <a:pt x="1344" y="407"/>
                </a:lnTo>
                <a:lnTo>
                  <a:pt x="1343" y="410"/>
                </a:lnTo>
                <a:lnTo>
                  <a:pt x="1341" y="413"/>
                </a:lnTo>
                <a:lnTo>
                  <a:pt x="1338" y="418"/>
                </a:lnTo>
                <a:lnTo>
                  <a:pt x="1336" y="420"/>
                </a:lnTo>
                <a:lnTo>
                  <a:pt x="1335" y="423"/>
                </a:lnTo>
                <a:lnTo>
                  <a:pt x="1333" y="431"/>
                </a:lnTo>
                <a:lnTo>
                  <a:pt x="1332" y="437"/>
                </a:lnTo>
                <a:lnTo>
                  <a:pt x="1332" y="443"/>
                </a:lnTo>
                <a:lnTo>
                  <a:pt x="1331" y="540"/>
                </a:lnTo>
                <a:lnTo>
                  <a:pt x="1330" y="593"/>
                </a:lnTo>
                <a:lnTo>
                  <a:pt x="1328" y="606"/>
                </a:lnTo>
                <a:lnTo>
                  <a:pt x="1327" y="614"/>
                </a:lnTo>
                <a:lnTo>
                  <a:pt x="1326" y="625"/>
                </a:lnTo>
                <a:lnTo>
                  <a:pt x="1325" y="635"/>
                </a:lnTo>
                <a:lnTo>
                  <a:pt x="1322" y="644"/>
                </a:lnTo>
                <a:lnTo>
                  <a:pt x="1320" y="652"/>
                </a:lnTo>
                <a:lnTo>
                  <a:pt x="1318" y="658"/>
                </a:lnTo>
                <a:lnTo>
                  <a:pt x="1316" y="661"/>
                </a:lnTo>
                <a:lnTo>
                  <a:pt x="1315" y="667"/>
                </a:lnTo>
                <a:lnTo>
                  <a:pt x="1315" y="677"/>
                </a:lnTo>
                <a:lnTo>
                  <a:pt x="1316" y="687"/>
                </a:lnTo>
                <a:lnTo>
                  <a:pt x="1318" y="693"/>
                </a:lnTo>
                <a:lnTo>
                  <a:pt x="1320" y="699"/>
                </a:lnTo>
                <a:lnTo>
                  <a:pt x="1327" y="717"/>
                </a:lnTo>
                <a:lnTo>
                  <a:pt x="1339" y="752"/>
                </a:lnTo>
                <a:lnTo>
                  <a:pt x="1342" y="760"/>
                </a:lnTo>
                <a:lnTo>
                  <a:pt x="1343" y="767"/>
                </a:lnTo>
                <a:lnTo>
                  <a:pt x="1344" y="774"/>
                </a:lnTo>
                <a:lnTo>
                  <a:pt x="1345" y="780"/>
                </a:lnTo>
                <a:lnTo>
                  <a:pt x="1343" y="800"/>
                </a:lnTo>
                <a:lnTo>
                  <a:pt x="1342" y="812"/>
                </a:lnTo>
                <a:lnTo>
                  <a:pt x="1341" y="824"/>
                </a:lnTo>
                <a:lnTo>
                  <a:pt x="1338" y="837"/>
                </a:lnTo>
                <a:lnTo>
                  <a:pt x="1336" y="848"/>
                </a:lnTo>
                <a:lnTo>
                  <a:pt x="1333" y="858"/>
                </a:lnTo>
                <a:lnTo>
                  <a:pt x="1331" y="864"/>
                </a:lnTo>
                <a:lnTo>
                  <a:pt x="1327" y="870"/>
                </a:lnTo>
                <a:lnTo>
                  <a:pt x="1322" y="876"/>
                </a:lnTo>
                <a:lnTo>
                  <a:pt x="1309" y="890"/>
                </a:lnTo>
                <a:lnTo>
                  <a:pt x="1289" y="912"/>
                </a:lnTo>
                <a:lnTo>
                  <a:pt x="1280" y="920"/>
                </a:lnTo>
                <a:lnTo>
                  <a:pt x="1271" y="930"/>
                </a:lnTo>
                <a:lnTo>
                  <a:pt x="1253" y="947"/>
                </a:lnTo>
                <a:lnTo>
                  <a:pt x="1238" y="959"/>
                </a:lnTo>
                <a:lnTo>
                  <a:pt x="1232" y="963"/>
                </a:lnTo>
                <a:lnTo>
                  <a:pt x="1230" y="967"/>
                </a:lnTo>
                <a:lnTo>
                  <a:pt x="1227" y="973"/>
                </a:lnTo>
                <a:lnTo>
                  <a:pt x="1224" y="983"/>
                </a:lnTo>
                <a:lnTo>
                  <a:pt x="1214" y="1008"/>
                </a:lnTo>
                <a:lnTo>
                  <a:pt x="1204" y="1037"/>
                </a:lnTo>
                <a:lnTo>
                  <a:pt x="1197" y="1059"/>
                </a:lnTo>
                <a:lnTo>
                  <a:pt x="1195" y="1069"/>
                </a:lnTo>
                <a:lnTo>
                  <a:pt x="1189" y="1098"/>
                </a:lnTo>
                <a:lnTo>
                  <a:pt x="1185" y="1110"/>
                </a:lnTo>
                <a:lnTo>
                  <a:pt x="1182" y="1121"/>
                </a:lnTo>
                <a:lnTo>
                  <a:pt x="1177" y="1133"/>
                </a:lnTo>
                <a:lnTo>
                  <a:pt x="1171" y="1144"/>
                </a:lnTo>
                <a:lnTo>
                  <a:pt x="1167" y="1149"/>
                </a:lnTo>
                <a:lnTo>
                  <a:pt x="1163" y="1153"/>
                </a:lnTo>
                <a:lnTo>
                  <a:pt x="1159" y="1155"/>
                </a:lnTo>
                <a:lnTo>
                  <a:pt x="1154" y="1156"/>
                </a:lnTo>
                <a:lnTo>
                  <a:pt x="1153" y="1156"/>
                </a:lnTo>
                <a:lnTo>
                  <a:pt x="1149" y="1155"/>
                </a:lnTo>
                <a:lnTo>
                  <a:pt x="1144" y="1154"/>
                </a:lnTo>
                <a:lnTo>
                  <a:pt x="1139" y="1151"/>
                </a:lnTo>
                <a:lnTo>
                  <a:pt x="1138" y="1149"/>
                </a:lnTo>
                <a:lnTo>
                  <a:pt x="1136" y="1145"/>
                </a:lnTo>
                <a:lnTo>
                  <a:pt x="1127" y="1132"/>
                </a:lnTo>
                <a:lnTo>
                  <a:pt x="1120" y="1120"/>
                </a:lnTo>
                <a:lnTo>
                  <a:pt x="1112" y="1108"/>
                </a:lnTo>
                <a:lnTo>
                  <a:pt x="1108" y="1102"/>
                </a:lnTo>
                <a:lnTo>
                  <a:pt x="1103" y="1096"/>
                </a:lnTo>
                <a:lnTo>
                  <a:pt x="1097" y="1090"/>
                </a:lnTo>
                <a:lnTo>
                  <a:pt x="1092" y="1085"/>
                </a:lnTo>
                <a:lnTo>
                  <a:pt x="1088" y="1081"/>
                </a:lnTo>
                <a:lnTo>
                  <a:pt x="1083" y="1078"/>
                </a:lnTo>
                <a:lnTo>
                  <a:pt x="1072" y="1072"/>
                </a:lnTo>
                <a:lnTo>
                  <a:pt x="1061" y="1066"/>
                </a:lnTo>
                <a:lnTo>
                  <a:pt x="1049" y="1060"/>
                </a:lnTo>
                <a:lnTo>
                  <a:pt x="1038" y="1056"/>
                </a:lnTo>
                <a:lnTo>
                  <a:pt x="1029" y="1053"/>
                </a:lnTo>
                <a:lnTo>
                  <a:pt x="1021" y="1050"/>
                </a:lnTo>
                <a:lnTo>
                  <a:pt x="1019" y="1050"/>
                </a:lnTo>
                <a:lnTo>
                  <a:pt x="1017" y="1050"/>
                </a:lnTo>
                <a:lnTo>
                  <a:pt x="1002" y="1050"/>
                </a:lnTo>
                <a:lnTo>
                  <a:pt x="994" y="1049"/>
                </a:lnTo>
                <a:lnTo>
                  <a:pt x="984" y="1048"/>
                </a:lnTo>
                <a:lnTo>
                  <a:pt x="974" y="1045"/>
                </a:lnTo>
                <a:lnTo>
                  <a:pt x="965" y="1042"/>
                </a:lnTo>
                <a:lnTo>
                  <a:pt x="955" y="1037"/>
                </a:lnTo>
                <a:lnTo>
                  <a:pt x="948" y="1031"/>
                </a:lnTo>
                <a:lnTo>
                  <a:pt x="933" y="1019"/>
                </a:lnTo>
                <a:lnTo>
                  <a:pt x="918" y="1004"/>
                </a:lnTo>
                <a:lnTo>
                  <a:pt x="906" y="995"/>
                </a:lnTo>
                <a:lnTo>
                  <a:pt x="897" y="986"/>
                </a:lnTo>
                <a:lnTo>
                  <a:pt x="894" y="983"/>
                </a:lnTo>
                <a:lnTo>
                  <a:pt x="890" y="980"/>
                </a:lnTo>
                <a:lnTo>
                  <a:pt x="888" y="979"/>
                </a:lnTo>
                <a:lnTo>
                  <a:pt x="884" y="977"/>
                </a:lnTo>
                <a:lnTo>
                  <a:pt x="880" y="976"/>
                </a:lnTo>
                <a:lnTo>
                  <a:pt x="876" y="974"/>
                </a:lnTo>
                <a:lnTo>
                  <a:pt x="872" y="974"/>
                </a:lnTo>
                <a:lnTo>
                  <a:pt x="867" y="974"/>
                </a:lnTo>
                <a:lnTo>
                  <a:pt x="864" y="974"/>
                </a:lnTo>
                <a:lnTo>
                  <a:pt x="859" y="977"/>
                </a:lnTo>
                <a:lnTo>
                  <a:pt x="854" y="979"/>
                </a:lnTo>
                <a:lnTo>
                  <a:pt x="848" y="983"/>
                </a:lnTo>
                <a:lnTo>
                  <a:pt x="844" y="986"/>
                </a:lnTo>
                <a:lnTo>
                  <a:pt x="841" y="991"/>
                </a:lnTo>
                <a:lnTo>
                  <a:pt x="837" y="995"/>
                </a:lnTo>
                <a:lnTo>
                  <a:pt x="836" y="1000"/>
                </a:lnTo>
                <a:lnTo>
                  <a:pt x="835" y="1009"/>
                </a:lnTo>
                <a:lnTo>
                  <a:pt x="832" y="1027"/>
                </a:lnTo>
                <a:lnTo>
                  <a:pt x="831" y="1037"/>
                </a:lnTo>
                <a:lnTo>
                  <a:pt x="827" y="1047"/>
                </a:lnTo>
                <a:lnTo>
                  <a:pt x="826" y="1051"/>
                </a:lnTo>
                <a:lnTo>
                  <a:pt x="824" y="1055"/>
                </a:lnTo>
                <a:lnTo>
                  <a:pt x="821" y="1059"/>
                </a:lnTo>
                <a:lnTo>
                  <a:pt x="818" y="1061"/>
                </a:lnTo>
                <a:lnTo>
                  <a:pt x="814" y="1065"/>
                </a:lnTo>
                <a:lnTo>
                  <a:pt x="813" y="1065"/>
                </a:lnTo>
                <a:lnTo>
                  <a:pt x="811" y="1066"/>
                </a:lnTo>
                <a:lnTo>
                  <a:pt x="807" y="1067"/>
                </a:lnTo>
                <a:lnTo>
                  <a:pt x="802" y="1068"/>
                </a:lnTo>
                <a:lnTo>
                  <a:pt x="795" y="1068"/>
                </a:lnTo>
                <a:lnTo>
                  <a:pt x="788" y="1071"/>
                </a:lnTo>
                <a:lnTo>
                  <a:pt x="780" y="1073"/>
                </a:lnTo>
                <a:lnTo>
                  <a:pt x="774" y="1075"/>
                </a:lnTo>
                <a:lnTo>
                  <a:pt x="768" y="1079"/>
                </a:lnTo>
                <a:lnTo>
                  <a:pt x="762" y="1083"/>
                </a:lnTo>
                <a:lnTo>
                  <a:pt x="755" y="1088"/>
                </a:lnTo>
                <a:lnTo>
                  <a:pt x="752" y="1092"/>
                </a:lnTo>
                <a:lnTo>
                  <a:pt x="746" y="1098"/>
                </a:lnTo>
                <a:lnTo>
                  <a:pt x="732" y="1113"/>
                </a:lnTo>
                <a:lnTo>
                  <a:pt x="726" y="1119"/>
                </a:lnTo>
                <a:lnTo>
                  <a:pt x="719" y="1124"/>
                </a:lnTo>
                <a:lnTo>
                  <a:pt x="713" y="1128"/>
                </a:lnTo>
                <a:lnTo>
                  <a:pt x="707" y="1131"/>
                </a:lnTo>
                <a:lnTo>
                  <a:pt x="702" y="1133"/>
                </a:lnTo>
                <a:lnTo>
                  <a:pt x="699" y="1133"/>
                </a:lnTo>
                <a:lnTo>
                  <a:pt x="696" y="1133"/>
                </a:lnTo>
                <a:lnTo>
                  <a:pt x="691" y="1133"/>
                </a:lnTo>
                <a:lnTo>
                  <a:pt x="688" y="1132"/>
                </a:lnTo>
                <a:lnTo>
                  <a:pt x="684" y="1130"/>
                </a:lnTo>
                <a:lnTo>
                  <a:pt x="681" y="1126"/>
                </a:lnTo>
                <a:lnTo>
                  <a:pt x="677" y="1121"/>
                </a:lnTo>
                <a:lnTo>
                  <a:pt x="672" y="1116"/>
                </a:lnTo>
                <a:lnTo>
                  <a:pt x="665" y="1108"/>
                </a:lnTo>
                <a:lnTo>
                  <a:pt x="658" y="1102"/>
                </a:lnTo>
                <a:lnTo>
                  <a:pt x="652" y="1097"/>
                </a:lnTo>
                <a:lnTo>
                  <a:pt x="643" y="1091"/>
                </a:lnTo>
                <a:lnTo>
                  <a:pt x="640" y="1090"/>
                </a:lnTo>
                <a:lnTo>
                  <a:pt x="638" y="1090"/>
                </a:lnTo>
                <a:lnTo>
                  <a:pt x="630" y="1092"/>
                </a:lnTo>
                <a:lnTo>
                  <a:pt x="619" y="1095"/>
                </a:lnTo>
                <a:lnTo>
                  <a:pt x="608" y="1095"/>
                </a:lnTo>
                <a:lnTo>
                  <a:pt x="599" y="1096"/>
                </a:lnTo>
                <a:lnTo>
                  <a:pt x="591" y="1096"/>
                </a:lnTo>
                <a:lnTo>
                  <a:pt x="584" y="1095"/>
                </a:lnTo>
                <a:lnTo>
                  <a:pt x="572" y="1092"/>
                </a:lnTo>
                <a:lnTo>
                  <a:pt x="562" y="1088"/>
                </a:lnTo>
                <a:lnTo>
                  <a:pt x="549" y="1080"/>
                </a:lnTo>
                <a:lnTo>
                  <a:pt x="534" y="1072"/>
                </a:lnTo>
                <a:lnTo>
                  <a:pt x="526" y="1068"/>
                </a:lnTo>
                <a:lnTo>
                  <a:pt x="520" y="1067"/>
                </a:lnTo>
                <a:lnTo>
                  <a:pt x="516" y="1069"/>
                </a:lnTo>
                <a:lnTo>
                  <a:pt x="509" y="1073"/>
                </a:lnTo>
                <a:lnTo>
                  <a:pt x="502" y="1077"/>
                </a:lnTo>
                <a:lnTo>
                  <a:pt x="495" y="1080"/>
                </a:lnTo>
                <a:lnTo>
                  <a:pt x="488" y="1084"/>
                </a:lnTo>
                <a:lnTo>
                  <a:pt x="481" y="1084"/>
                </a:lnTo>
                <a:lnTo>
                  <a:pt x="477" y="1084"/>
                </a:lnTo>
                <a:lnTo>
                  <a:pt x="473" y="1083"/>
                </a:lnTo>
                <a:lnTo>
                  <a:pt x="469" y="1080"/>
                </a:lnTo>
                <a:lnTo>
                  <a:pt x="466" y="1078"/>
                </a:lnTo>
                <a:lnTo>
                  <a:pt x="463" y="1074"/>
                </a:lnTo>
                <a:lnTo>
                  <a:pt x="463" y="1072"/>
                </a:lnTo>
                <a:lnTo>
                  <a:pt x="461" y="1069"/>
                </a:lnTo>
                <a:lnTo>
                  <a:pt x="459" y="1059"/>
                </a:lnTo>
                <a:lnTo>
                  <a:pt x="456" y="1045"/>
                </a:lnTo>
                <a:lnTo>
                  <a:pt x="453" y="1032"/>
                </a:lnTo>
                <a:lnTo>
                  <a:pt x="450" y="1018"/>
                </a:lnTo>
                <a:lnTo>
                  <a:pt x="447" y="1006"/>
                </a:lnTo>
                <a:lnTo>
                  <a:pt x="444" y="1001"/>
                </a:lnTo>
                <a:lnTo>
                  <a:pt x="442" y="997"/>
                </a:lnTo>
                <a:lnTo>
                  <a:pt x="425" y="968"/>
                </a:lnTo>
                <a:lnTo>
                  <a:pt x="395" y="919"/>
                </a:lnTo>
                <a:lnTo>
                  <a:pt x="366" y="868"/>
                </a:lnTo>
                <a:lnTo>
                  <a:pt x="355" y="850"/>
                </a:lnTo>
                <a:lnTo>
                  <a:pt x="351" y="841"/>
                </a:lnTo>
                <a:lnTo>
                  <a:pt x="349" y="838"/>
                </a:lnTo>
                <a:lnTo>
                  <a:pt x="347" y="836"/>
                </a:lnTo>
                <a:lnTo>
                  <a:pt x="341" y="829"/>
                </a:lnTo>
                <a:lnTo>
                  <a:pt x="328" y="813"/>
                </a:lnTo>
                <a:lnTo>
                  <a:pt x="310" y="794"/>
                </a:lnTo>
                <a:lnTo>
                  <a:pt x="301" y="785"/>
                </a:lnTo>
                <a:lnTo>
                  <a:pt x="295" y="776"/>
                </a:lnTo>
                <a:lnTo>
                  <a:pt x="291" y="771"/>
                </a:lnTo>
                <a:lnTo>
                  <a:pt x="282" y="754"/>
                </a:lnTo>
                <a:lnTo>
                  <a:pt x="276" y="744"/>
                </a:lnTo>
                <a:lnTo>
                  <a:pt x="269" y="735"/>
                </a:lnTo>
                <a:lnTo>
                  <a:pt x="260" y="725"/>
                </a:lnTo>
                <a:lnTo>
                  <a:pt x="253" y="717"/>
                </a:lnTo>
                <a:lnTo>
                  <a:pt x="246" y="712"/>
                </a:lnTo>
                <a:lnTo>
                  <a:pt x="243" y="709"/>
                </a:lnTo>
                <a:lnTo>
                  <a:pt x="240" y="708"/>
                </a:lnTo>
                <a:lnTo>
                  <a:pt x="222" y="703"/>
                </a:lnTo>
                <a:lnTo>
                  <a:pt x="189" y="696"/>
                </a:lnTo>
                <a:lnTo>
                  <a:pt x="171" y="693"/>
                </a:lnTo>
                <a:lnTo>
                  <a:pt x="164" y="691"/>
                </a:lnTo>
                <a:lnTo>
                  <a:pt x="158" y="691"/>
                </a:lnTo>
                <a:lnTo>
                  <a:pt x="155" y="691"/>
                </a:lnTo>
                <a:lnTo>
                  <a:pt x="151" y="696"/>
                </a:lnTo>
                <a:lnTo>
                  <a:pt x="143" y="702"/>
                </a:lnTo>
                <a:lnTo>
                  <a:pt x="136" y="709"/>
                </a:lnTo>
                <a:lnTo>
                  <a:pt x="129" y="717"/>
                </a:lnTo>
                <a:lnTo>
                  <a:pt x="117" y="731"/>
                </a:lnTo>
                <a:lnTo>
                  <a:pt x="112" y="736"/>
                </a:lnTo>
                <a:lnTo>
                  <a:pt x="110" y="739"/>
                </a:lnTo>
                <a:lnTo>
                  <a:pt x="110" y="747"/>
                </a:lnTo>
                <a:lnTo>
                  <a:pt x="110" y="758"/>
                </a:lnTo>
                <a:lnTo>
                  <a:pt x="110" y="771"/>
                </a:lnTo>
                <a:lnTo>
                  <a:pt x="111" y="777"/>
                </a:lnTo>
                <a:lnTo>
                  <a:pt x="112" y="783"/>
                </a:lnTo>
                <a:lnTo>
                  <a:pt x="113" y="788"/>
                </a:lnTo>
                <a:lnTo>
                  <a:pt x="114" y="790"/>
                </a:lnTo>
                <a:lnTo>
                  <a:pt x="116" y="791"/>
                </a:lnTo>
                <a:lnTo>
                  <a:pt x="120" y="795"/>
                </a:lnTo>
                <a:lnTo>
                  <a:pt x="125" y="801"/>
                </a:lnTo>
                <a:lnTo>
                  <a:pt x="128" y="803"/>
                </a:lnTo>
                <a:lnTo>
                  <a:pt x="130" y="806"/>
                </a:lnTo>
                <a:lnTo>
                  <a:pt x="134" y="812"/>
                </a:lnTo>
                <a:lnTo>
                  <a:pt x="136" y="818"/>
                </a:lnTo>
                <a:lnTo>
                  <a:pt x="137" y="825"/>
                </a:lnTo>
                <a:lnTo>
                  <a:pt x="137" y="832"/>
                </a:lnTo>
                <a:lnTo>
                  <a:pt x="136" y="836"/>
                </a:lnTo>
                <a:lnTo>
                  <a:pt x="135" y="839"/>
                </a:lnTo>
                <a:lnTo>
                  <a:pt x="134" y="844"/>
                </a:lnTo>
                <a:lnTo>
                  <a:pt x="130" y="851"/>
                </a:lnTo>
                <a:lnTo>
                  <a:pt x="128" y="856"/>
                </a:lnTo>
                <a:lnTo>
                  <a:pt x="125" y="860"/>
                </a:lnTo>
                <a:lnTo>
                  <a:pt x="123" y="864"/>
                </a:lnTo>
                <a:lnTo>
                  <a:pt x="120" y="867"/>
                </a:lnTo>
                <a:lnTo>
                  <a:pt x="117" y="870"/>
                </a:lnTo>
                <a:lnTo>
                  <a:pt x="112" y="872"/>
                </a:lnTo>
                <a:lnTo>
                  <a:pt x="108" y="873"/>
                </a:lnTo>
                <a:lnTo>
                  <a:pt x="105" y="873"/>
                </a:lnTo>
                <a:lnTo>
                  <a:pt x="101" y="873"/>
                </a:lnTo>
                <a:lnTo>
                  <a:pt x="98" y="872"/>
                </a:lnTo>
                <a:lnTo>
                  <a:pt x="94" y="871"/>
                </a:lnTo>
                <a:lnTo>
                  <a:pt x="90" y="868"/>
                </a:lnTo>
                <a:lnTo>
                  <a:pt x="80" y="862"/>
                </a:lnTo>
                <a:lnTo>
                  <a:pt x="67" y="854"/>
                </a:lnTo>
                <a:lnTo>
                  <a:pt x="42" y="838"/>
                </a:lnTo>
                <a:lnTo>
                  <a:pt x="29" y="830"/>
                </a:lnTo>
                <a:lnTo>
                  <a:pt x="19" y="825"/>
                </a:lnTo>
                <a:lnTo>
                  <a:pt x="11" y="833"/>
                </a:lnTo>
                <a:lnTo>
                  <a:pt x="0" y="845"/>
                </a:lnTo>
                <a:lnTo>
                  <a:pt x="24" y="853"/>
                </a:lnTo>
                <a:lnTo>
                  <a:pt x="34" y="858"/>
                </a:lnTo>
                <a:lnTo>
                  <a:pt x="41" y="861"/>
                </a:lnTo>
                <a:lnTo>
                  <a:pt x="46" y="865"/>
                </a:lnTo>
                <a:lnTo>
                  <a:pt x="52" y="870"/>
                </a:lnTo>
                <a:lnTo>
                  <a:pt x="59" y="877"/>
                </a:lnTo>
                <a:lnTo>
                  <a:pt x="67" y="885"/>
                </a:lnTo>
                <a:lnTo>
                  <a:pt x="71" y="889"/>
                </a:lnTo>
                <a:lnTo>
                  <a:pt x="73" y="894"/>
                </a:lnTo>
                <a:lnTo>
                  <a:pt x="80" y="902"/>
                </a:lnTo>
                <a:lnTo>
                  <a:pt x="81" y="907"/>
                </a:lnTo>
                <a:lnTo>
                  <a:pt x="82" y="912"/>
                </a:lnTo>
                <a:lnTo>
                  <a:pt x="82" y="915"/>
                </a:lnTo>
                <a:lnTo>
                  <a:pt x="82" y="919"/>
                </a:lnTo>
                <a:lnTo>
                  <a:pt x="78" y="931"/>
                </a:lnTo>
                <a:lnTo>
                  <a:pt x="75" y="939"/>
                </a:lnTo>
                <a:lnTo>
                  <a:pt x="72" y="947"/>
                </a:lnTo>
                <a:lnTo>
                  <a:pt x="71" y="950"/>
                </a:lnTo>
                <a:lnTo>
                  <a:pt x="71" y="953"/>
                </a:lnTo>
                <a:lnTo>
                  <a:pt x="75" y="954"/>
                </a:lnTo>
                <a:lnTo>
                  <a:pt x="94" y="959"/>
                </a:lnTo>
                <a:lnTo>
                  <a:pt x="104" y="962"/>
                </a:lnTo>
                <a:lnTo>
                  <a:pt x="113" y="966"/>
                </a:lnTo>
                <a:lnTo>
                  <a:pt x="123" y="969"/>
                </a:lnTo>
                <a:lnTo>
                  <a:pt x="133" y="976"/>
                </a:lnTo>
                <a:lnTo>
                  <a:pt x="140" y="982"/>
                </a:lnTo>
                <a:lnTo>
                  <a:pt x="143" y="984"/>
                </a:lnTo>
                <a:lnTo>
                  <a:pt x="146" y="988"/>
                </a:lnTo>
                <a:lnTo>
                  <a:pt x="155" y="1001"/>
                </a:lnTo>
                <a:lnTo>
                  <a:pt x="171" y="1024"/>
                </a:lnTo>
                <a:lnTo>
                  <a:pt x="179" y="1036"/>
                </a:lnTo>
                <a:lnTo>
                  <a:pt x="184" y="1039"/>
                </a:lnTo>
                <a:lnTo>
                  <a:pt x="187" y="1042"/>
                </a:lnTo>
                <a:lnTo>
                  <a:pt x="193" y="1043"/>
                </a:lnTo>
                <a:lnTo>
                  <a:pt x="200" y="1045"/>
                </a:lnTo>
                <a:lnTo>
                  <a:pt x="206" y="1050"/>
                </a:lnTo>
                <a:lnTo>
                  <a:pt x="213" y="1054"/>
                </a:lnTo>
                <a:lnTo>
                  <a:pt x="219" y="1060"/>
                </a:lnTo>
                <a:lnTo>
                  <a:pt x="224" y="1066"/>
                </a:lnTo>
                <a:lnTo>
                  <a:pt x="226" y="1068"/>
                </a:lnTo>
                <a:lnTo>
                  <a:pt x="228" y="1072"/>
                </a:lnTo>
                <a:lnTo>
                  <a:pt x="229" y="1075"/>
                </a:lnTo>
                <a:lnTo>
                  <a:pt x="229" y="1079"/>
                </a:lnTo>
                <a:lnTo>
                  <a:pt x="230" y="1084"/>
                </a:lnTo>
                <a:lnTo>
                  <a:pt x="234" y="1091"/>
                </a:lnTo>
                <a:lnTo>
                  <a:pt x="236" y="1095"/>
                </a:lnTo>
                <a:lnTo>
                  <a:pt x="240" y="1098"/>
                </a:lnTo>
                <a:lnTo>
                  <a:pt x="242" y="1101"/>
                </a:lnTo>
                <a:lnTo>
                  <a:pt x="246" y="1103"/>
                </a:lnTo>
                <a:lnTo>
                  <a:pt x="248" y="1103"/>
                </a:lnTo>
                <a:lnTo>
                  <a:pt x="265" y="1109"/>
                </a:lnTo>
                <a:lnTo>
                  <a:pt x="275" y="1113"/>
                </a:lnTo>
                <a:lnTo>
                  <a:pt x="283" y="1118"/>
                </a:lnTo>
                <a:lnTo>
                  <a:pt x="287" y="1120"/>
                </a:lnTo>
                <a:lnTo>
                  <a:pt x="290" y="1122"/>
                </a:lnTo>
                <a:lnTo>
                  <a:pt x="294" y="1126"/>
                </a:lnTo>
                <a:lnTo>
                  <a:pt x="296" y="1130"/>
                </a:lnTo>
                <a:lnTo>
                  <a:pt x="299" y="1132"/>
                </a:lnTo>
                <a:lnTo>
                  <a:pt x="301" y="1136"/>
                </a:lnTo>
                <a:lnTo>
                  <a:pt x="302" y="1140"/>
                </a:lnTo>
                <a:lnTo>
                  <a:pt x="302" y="1144"/>
                </a:lnTo>
                <a:lnTo>
                  <a:pt x="302" y="1151"/>
                </a:lnTo>
                <a:lnTo>
                  <a:pt x="304" y="1159"/>
                </a:lnTo>
                <a:lnTo>
                  <a:pt x="306" y="1162"/>
                </a:lnTo>
                <a:lnTo>
                  <a:pt x="307" y="1166"/>
                </a:lnTo>
                <a:lnTo>
                  <a:pt x="313" y="1165"/>
                </a:lnTo>
                <a:lnTo>
                  <a:pt x="319" y="1165"/>
                </a:lnTo>
                <a:lnTo>
                  <a:pt x="328" y="1165"/>
                </a:lnTo>
                <a:lnTo>
                  <a:pt x="336" y="1166"/>
                </a:lnTo>
                <a:lnTo>
                  <a:pt x="349" y="1168"/>
                </a:lnTo>
                <a:lnTo>
                  <a:pt x="355" y="1171"/>
                </a:lnTo>
                <a:lnTo>
                  <a:pt x="361" y="1173"/>
                </a:lnTo>
                <a:lnTo>
                  <a:pt x="364" y="1175"/>
                </a:lnTo>
                <a:lnTo>
                  <a:pt x="366" y="1178"/>
                </a:lnTo>
                <a:lnTo>
                  <a:pt x="372" y="1183"/>
                </a:lnTo>
                <a:lnTo>
                  <a:pt x="377" y="1189"/>
                </a:lnTo>
                <a:lnTo>
                  <a:pt x="381" y="1195"/>
                </a:lnTo>
                <a:lnTo>
                  <a:pt x="383" y="1201"/>
                </a:lnTo>
                <a:lnTo>
                  <a:pt x="383" y="1208"/>
                </a:lnTo>
                <a:lnTo>
                  <a:pt x="383" y="1215"/>
                </a:lnTo>
                <a:lnTo>
                  <a:pt x="382" y="1220"/>
                </a:lnTo>
                <a:lnTo>
                  <a:pt x="382" y="1221"/>
                </a:lnTo>
                <a:lnTo>
                  <a:pt x="383" y="1222"/>
                </a:lnTo>
                <a:lnTo>
                  <a:pt x="385" y="1225"/>
                </a:lnTo>
                <a:lnTo>
                  <a:pt x="390" y="1226"/>
                </a:lnTo>
                <a:lnTo>
                  <a:pt x="400" y="1230"/>
                </a:lnTo>
                <a:lnTo>
                  <a:pt x="412" y="1232"/>
                </a:lnTo>
                <a:lnTo>
                  <a:pt x="438" y="1237"/>
                </a:lnTo>
                <a:lnTo>
                  <a:pt x="461" y="1240"/>
                </a:lnTo>
                <a:lnTo>
                  <a:pt x="471" y="1243"/>
                </a:lnTo>
                <a:lnTo>
                  <a:pt x="477" y="1244"/>
                </a:lnTo>
                <a:lnTo>
                  <a:pt x="503" y="1257"/>
                </a:lnTo>
                <a:lnTo>
                  <a:pt x="528" y="1268"/>
                </a:lnTo>
                <a:lnTo>
                  <a:pt x="548" y="1278"/>
                </a:lnTo>
                <a:lnTo>
                  <a:pt x="564" y="1284"/>
                </a:lnTo>
                <a:lnTo>
                  <a:pt x="581" y="1292"/>
                </a:lnTo>
                <a:lnTo>
                  <a:pt x="597" y="1302"/>
                </a:lnTo>
                <a:lnTo>
                  <a:pt x="605" y="1307"/>
                </a:lnTo>
                <a:lnTo>
                  <a:pt x="612" y="1313"/>
                </a:lnTo>
                <a:lnTo>
                  <a:pt x="615" y="1315"/>
                </a:lnTo>
                <a:lnTo>
                  <a:pt x="620" y="1317"/>
                </a:lnTo>
                <a:lnTo>
                  <a:pt x="632" y="1324"/>
                </a:lnTo>
                <a:lnTo>
                  <a:pt x="644" y="1330"/>
                </a:lnTo>
                <a:lnTo>
                  <a:pt x="652" y="1333"/>
                </a:lnTo>
                <a:lnTo>
                  <a:pt x="658" y="1337"/>
                </a:lnTo>
                <a:lnTo>
                  <a:pt x="662" y="1340"/>
                </a:lnTo>
                <a:lnTo>
                  <a:pt x="667" y="1345"/>
                </a:lnTo>
                <a:lnTo>
                  <a:pt x="672" y="1351"/>
                </a:lnTo>
                <a:lnTo>
                  <a:pt x="676" y="1356"/>
                </a:lnTo>
                <a:lnTo>
                  <a:pt x="679" y="1363"/>
                </a:lnTo>
                <a:lnTo>
                  <a:pt x="684" y="1370"/>
                </a:lnTo>
                <a:lnTo>
                  <a:pt x="695" y="1385"/>
                </a:lnTo>
                <a:lnTo>
                  <a:pt x="703" y="1396"/>
                </a:lnTo>
                <a:lnTo>
                  <a:pt x="709" y="1405"/>
                </a:lnTo>
                <a:lnTo>
                  <a:pt x="712" y="1409"/>
                </a:lnTo>
                <a:lnTo>
                  <a:pt x="713" y="1413"/>
                </a:lnTo>
                <a:lnTo>
                  <a:pt x="714" y="1416"/>
                </a:lnTo>
                <a:lnTo>
                  <a:pt x="714" y="1420"/>
                </a:lnTo>
                <a:lnTo>
                  <a:pt x="715" y="1431"/>
                </a:lnTo>
                <a:lnTo>
                  <a:pt x="717" y="1444"/>
                </a:lnTo>
                <a:lnTo>
                  <a:pt x="719" y="1457"/>
                </a:lnTo>
                <a:lnTo>
                  <a:pt x="720" y="1462"/>
                </a:lnTo>
                <a:lnTo>
                  <a:pt x="721" y="1466"/>
                </a:lnTo>
                <a:lnTo>
                  <a:pt x="725" y="1474"/>
                </a:lnTo>
                <a:lnTo>
                  <a:pt x="727" y="1481"/>
                </a:lnTo>
                <a:lnTo>
                  <a:pt x="735" y="1479"/>
                </a:lnTo>
                <a:lnTo>
                  <a:pt x="741" y="1475"/>
                </a:lnTo>
                <a:lnTo>
                  <a:pt x="747" y="1473"/>
                </a:lnTo>
                <a:lnTo>
                  <a:pt x="752" y="1472"/>
                </a:lnTo>
                <a:lnTo>
                  <a:pt x="758" y="1470"/>
                </a:lnTo>
                <a:lnTo>
                  <a:pt x="761" y="1472"/>
                </a:lnTo>
                <a:lnTo>
                  <a:pt x="766" y="1473"/>
                </a:lnTo>
                <a:lnTo>
                  <a:pt x="770" y="1475"/>
                </a:lnTo>
                <a:lnTo>
                  <a:pt x="771" y="1476"/>
                </a:lnTo>
                <a:lnTo>
                  <a:pt x="772" y="1478"/>
                </a:lnTo>
                <a:lnTo>
                  <a:pt x="774" y="1481"/>
                </a:lnTo>
                <a:lnTo>
                  <a:pt x="776" y="1486"/>
                </a:lnTo>
                <a:lnTo>
                  <a:pt x="777" y="1497"/>
                </a:lnTo>
                <a:lnTo>
                  <a:pt x="778" y="1504"/>
                </a:lnTo>
                <a:lnTo>
                  <a:pt x="779" y="1511"/>
                </a:lnTo>
                <a:lnTo>
                  <a:pt x="782" y="1517"/>
                </a:lnTo>
                <a:lnTo>
                  <a:pt x="783" y="1520"/>
                </a:lnTo>
                <a:lnTo>
                  <a:pt x="785" y="1521"/>
                </a:lnTo>
                <a:lnTo>
                  <a:pt x="797" y="1528"/>
                </a:lnTo>
                <a:lnTo>
                  <a:pt x="814" y="1539"/>
                </a:lnTo>
                <a:lnTo>
                  <a:pt x="829" y="1550"/>
                </a:lnTo>
                <a:lnTo>
                  <a:pt x="835" y="1555"/>
                </a:lnTo>
                <a:lnTo>
                  <a:pt x="840" y="1560"/>
                </a:lnTo>
                <a:lnTo>
                  <a:pt x="844" y="1563"/>
                </a:lnTo>
                <a:lnTo>
                  <a:pt x="847" y="1568"/>
                </a:lnTo>
                <a:lnTo>
                  <a:pt x="849" y="1570"/>
                </a:lnTo>
                <a:lnTo>
                  <a:pt x="858" y="1585"/>
                </a:lnTo>
                <a:lnTo>
                  <a:pt x="864" y="1598"/>
                </a:lnTo>
                <a:lnTo>
                  <a:pt x="866" y="1604"/>
                </a:lnTo>
                <a:lnTo>
                  <a:pt x="867" y="1609"/>
                </a:lnTo>
                <a:lnTo>
                  <a:pt x="867" y="1614"/>
                </a:lnTo>
                <a:lnTo>
                  <a:pt x="866" y="1619"/>
                </a:lnTo>
                <a:lnTo>
                  <a:pt x="864" y="1625"/>
                </a:lnTo>
                <a:lnTo>
                  <a:pt x="859" y="1632"/>
                </a:lnTo>
                <a:lnTo>
                  <a:pt x="846" y="1650"/>
                </a:lnTo>
                <a:lnTo>
                  <a:pt x="840" y="1659"/>
                </a:lnTo>
                <a:lnTo>
                  <a:pt x="836" y="1667"/>
                </a:lnTo>
                <a:lnTo>
                  <a:pt x="832" y="1676"/>
                </a:lnTo>
                <a:lnTo>
                  <a:pt x="831" y="1682"/>
                </a:lnTo>
                <a:lnTo>
                  <a:pt x="830" y="1688"/>
                </a:lnTo>
                <a:lnTo>
                  <a:pt x="829" y="1693"/>
                </a:lnTo>
                <a:lnTo>
                  <a:pt x="829" y="1698"/>
                </a:lnTo>
                <a:lnTo>
                  <a:pt x="829" y="1715"/>
                </a:lnTo>
                <a:lnTo>
                  <a:pt x="831" y="1734"/>
                </a:lnTo>
                <a:lnTo>
                  <a:pt x="832" y="1753"/>
                </a:lnTo>
                <a:lnTo>
                  <a:pt x="835" y="1762"/>
                </a:lnTo>
                <a:lnTo>
                  <a:pt x="836" y="1768"/>
                </a:lnTo>
                <a:lnTo>
                  <a:pt x="840" y="1776"/>
                </a:lnTo>
                <a:lnTo>
                  <a:pt x="844" y="1787"/>
                </a:lnTo>
                <a:lnTo>
                  <a:pt x="854" y="1806"/>
                </a:lnTo>
                <a:lnTo>
                  <a:pt x="860" y="1823"/>
                </a:lnTo>
                <a:lnTo>
                  <a:pt x="861" y="1829"/>
                </a:lnTo>
                <a:lnTo>
                  <a:pt x="862" y="1835"/>
                </a:lnTo>
                <a:lnTo>
                  <a:pt x="862" y="1840"/>
                </a:lnTo>
                <a:lnTo>
                  <a:pt x="860" y="1845"/>
                </a:lnTo>
                <a:lnTo>
                  <a:pt x="858" y="1851"/>
                </a:lnTo>
                <a:lnTo>
                  <a:pt x="855" y="1861"/>
                </a:lnTo>
                <a:lnTo>
                  <a:pt x="847" y="1885"/>
                </a:lnTo>
                <a:lnTo>
                  <a:pt x="833" y="1926"/>
                </a:lnTo>
                <a:lnTo>
                  <a:pt x="832" y="1932"/>
                </a:lnTo>
                <a:lnTo>
                  <a:pt x="832" y="1936"/>
                </a:lnTo>
                <a:lnTo>
                  <a:pt x="832" y="1940"/>
                </a:lnTo>
                <a:lnTo>
                  <a:pt x="833" y="1944"/>
                </a:lnTo>
                <a:lnTo>
                  <a:pt x="842" y="1946"/>
                </a:lnTo>
                <a:lnTo>
                  <a:pt x="860" y="1947"/>
                </a:lnTo>
                <a:lnTo>
                  <a:pt x="874" y="1950"/>
                </a:lnTo>
                <a:lnTo>
                  <a:pt x="882" y="1951"/>
                </a:lnTo>
                <a:lnTo>
                  <a:pt x="899" y="1952"/>
                </a:lnTo>
                <a:lnTo>
                  <a:pt x="907" y="1955"/>
                </a:lnTo>
                <a:lnTo>
                  <a:pt x="915" y="1957"/>
                </a:lnTo>
                <a:lnTo>
                  <a:pt x="924" y="1961"/>
                </a:lnTo>
                <a:lnTo>
                  <a:pt x="932" y="1967"/>
                </a:lnTo>
                <a:lnTo>
                  <a:pt x="936" y="1969"/>
                </a:lnTo>
                <a:lnTo>
                  <a:pt x="938" y="1973"/>
                </a:lnTo>
                <a:lnTo>
                  <a:pt x="942" y="1977"/>
                </a:lnTo>
                <a:lnTo>
                  <a:pt x="944" y="1982"/>
                </a:lnTo>
                <a:lnTo>
                  <a:pt x="948" y="1992"/>
                </a:lnTo>
                <a:lnTo>
                  <a:pt x="950" y="2004"/>
                </a:lnTo>
                <a:lnTo>
                  <a:pt x="953" y="2016"/>
                </a:lnTo>
                <a:lnTo>
                  <a:pt x="954" y="2030"/>
                </a:lnTo>
                <a:lnTo>
                  <a:pt x="953" y="2042"/>
                </a:lnTo>
                <a:lnTo>
                  <a:pt x="952" y="2048"/>
                </a:lnTo>
                <a:lnTo>
                  <a:pt x="950" y="2054"/>
                </a:lnTo>
                <a:lnTo>
                  <a:pt x="948" y="2059"/>
                </a:lnTo>
                <a:lnTo>
                  <a:pt x="945" y="2064"/>
                </a:lnTo>
                <a:lnTo>
                  <a:pt x="944" y="2065"/>
                </a:lnTo>
                <a:lnTo>
                  <a:pt x="943" y="2068"/>
                </a:lnTo>
                <a:lnTo>
                  <a:pt x="939" y="2070"/>
                </a:lnTo>
                <a:lnTo>
                  <a:pt x="935" y="2073"/>
                </a:lnTo>
                <a:lnTo>
                  <a:pt x="925" y="2079"/>
                </a:lnTo>
                <a:lnTo>
                  <a:pt x="914" y="2086"/>
                </a:lnTo>
                <a:lnTo>
                  <a:pt x="909" y="2089"/>
                </a:lnTo>
                <a:lnTo>
                  <a:pt x="906" y="2094"/>
                </a:lnTo>
                <a:lnTo>
                  <a:pt x="903" y="2099"/>
                </a:lnTo>
                <a:lnTo>
                  <a:pt x="902" y="2103"/>
                </a:lnTo>
                <a:lnTo>
                  <a:pt x="903" y="2112"/>
                </a:lnTo>
                <a:lnTo>
                  <a:pt x="906" y="2123"/>
                </a:lnTo>
                <a:lnTo>
                  <a:pt x="908" y="2135"/>
                </a:lnTo>
                <a:lnTo>
                  <a:pt x="912" y="2146"/>
                </a:lnTo>
                <a:lnTo>
                  <a:pt x="915" y="2156"/>
                </a:lnTo>
                <a:lnTo>
                  <a:pt x="917" y="2164"/>
                </a:lnTo>
                <a:lnTo>
                  <a:pt x="918" y="2168"/>
                </a:lnTo>
                <a:lnTo>
                  <a:pt x="920" y="2171"/>
                </a:lnTo>
                <a:lnTo>
                  <a:pt x="926" y="2181"/>
                </a:lnTo>
                <a:lnTo>
                  <a:pt x="941" y="2199"/>
                </a:lnTo>
                <a:lnTo>
                  <a:pt x="945" y="2204"/>
                </a:lnTo>
                <a:lnTo>
                  <a:pt x="949" y="2211"/>
                </a:lnTo>
                <a:lnTo>
                  <a:pt x="953" y="2218"/>
                </a:lnTo>
                <a:lnTo>
                  <a:pt x="954" y="2225"/>
                </a:lnTo>
                <a:lnTo>
                  <a:pt x="955" y="2231"/>
                </a:lnTo>
                <a:lnTo>
                  <a:pt x="956" y="2240"/>
                </a:lnTo>
                <a:lnTo>
                  <a:pt x="959" y="2247"/>
                </a:lnTo>
                <a:lnTo>
                  <a:pt x="967" y="2263"/>
                </a:lnTo>
                <a:lnTo>
                  <a:pt x="977" y="2280"/>
                </a:lnTo>
                <a:lnTo>
                  <a:pt x="985" y="2293"/>
                </a:lnTo>
                <a:lnTo>
                  <a:pt x="989" y="2298"/>
                </a:lnTo>
                <a:lnTo>
                  <a:pt x="992" y="2301"/>
                </a:lnTo>
                <a:lnTo>
                  <a:pt x="995" y="2305"/>
                </a:lnTo>
                <a:lnTo>
                  <a:pt x="997" y="2310"/>
                </a:lnTo>
                <a:lnTo>
                  <a:pt x="1002" y="2321"/>
                </a:lnTo>
                <a:lnTo>
                  <a:pt x="1006" y="2327"/>
                </a:lnTo>
                <a:lnTo>
                  <a:pt x="1008" y="2334"/>
                </a:lnTo>
                <a:lnTo>
                  <a:pt x="1013" y="2349"/>
                </a:lnTo>
                <a:lnTo>
                  <a:pt x="1017" y="2364"/>
                </a:lnTo>
                <a:lnTo>
                  <a:pt x="1019" y="2378"/>
                </a:lnTo>
                <a:lnTo>
                  <a:pt x="1021" y="2390"/>
                </a:lnTo>
                <a:lnTo>
                  <a:pt x="1021" y="2395"/>
                </a:lnTo>
                <a:lnTo>
                  <a:pt x="1020" y="2399"/>
                </a:lnTo>
                <a:lnTo>
                  <a:pt x="1018" y="2410"/>
                </a:lnTo>
                <a:lnTo>
                  <a:pt x="1015" y="2421"/>
                </a:lnTo>
                <a:lnTo>
                  <a:pt x="1014" y="2425"/>
                </a:lnTo>
                <a:lnTo>
                  <a:pt x="1013" y="2430"/>
                </a:lnTo>
                <a:lnTo>
                  <a:pt x="1012" y="2435"/>
                </a:lnTo>
                <a:lnTo>
                  <a:pt x="1012" y="2440"/>
                </a:lnTo>
                <a:lnTo>
                  <a:pt x="1013" y="2445"/>
                </a:lnTo>
                <a:lnTo>
                  <a:pt x="1014" y="2448"/>
                </a:lnTo>
                <a:lnTo>
                  <a:pt x="1017" y="2453"/>
                </a:lnTo>
                <a:lnTo>
                  <a:pt x="1018" y="2458"/>
                </a:lnTo>
                <a:lnTo>
                  <a:pt x="1021" y="2471"/>
                </a:lnTo>
                <a:lnTo>
                  <a:pt x="1023" y="2478"/>
                </a:lnTo>
                <a:lnTo>
                  <a:pt x="1025" y="2486"/>
                </a:lnTo>
                <a:lnTo>
                  <a:pt x="1026" y="2501"/>
                </a:lnTo>
                <a:lnTo>
                  <a:pt x="1027" y="2517"/>
                </a:lnTo>
                <a:lnTo>
                  <a:pt x="1027" y="2531"/>
                </a:lnTo>
                <a:lnTo>
                  <a:pt x="1027" y="2537"/>
                </a:lnTo>
                <a:lnTo>
                  <a:pt x="1027" y="2543"/>
                </a:lnTo>
                <a:lnTo>
                  <a:pt x="1026" y="2547"/>
                </a:lnTo>
                <a:lnTo>
                  <a:pt x="1025" y="2551"/>
                </a:lnTo>
                <a:lnTo>
                  <a:pt x="1019" y="2561"/>
                </a:lnTo>
                <a:lnTo>
                  <a:pt x="1012" y="2575"/>
                </a:lnTo>
                <a:lnTo>
                  <a:pt x="1002" y="2589"/>
                </a:lnTo>
                <a:lnTo>
                  <a:pt x="992" y="2601"/>
                </a:lnTo>
                <a:lnTo>
                  <a:pt x="984" y="2613"/>
                </a:lnTo>
                <a:lnTo>
                  <a:pt x="977" y="2625"/>
                </a:lnTo>
                <a:lnTo>
                  <a:pt x="972" y="2634"/>
                </a:lnTo>
                <a:lnTo>
                  <a:pt x="971" y="2637"/>
                </a:lnTo>
                <a:lnTo>
                  <a:pt x="971" y="2640"/>
                </a:lnTo>
                <a:lnTo>
                  <a:pt x="971" y="2653"/>
                </a:lnTo>
                <a:lnTo>
                  <a:pt x="971" y="2664"/>
                </a:lnTo>
                <a:lnTo>
                  <a:pt x="972" y="2671"/>
                </a:lnTo>
                <a:lnTo>
                  <a:pt x="973" y="2675"/>
                </a:lnTo>
                <a:lnTo>
                  <a:pt x="974" y="2677"/>
                </a:lnTo>
                <a:lnTo>
                  <a:pt x="978" y="2687"/>
                </a:lnTo>
                <a:lnTo>
                  <a:pt x="979" y="2693"/>
                </a:lnTo>
                <a:lnTo>
                  <a:pt x="980" y="2699"/>
                </a:lnTo>
                <a:lnTo>
                  <a:pt x="983" y="2711"/>
                </a:lnTo>
                <a:lnTo>
                  <a:pt x="983" y="2723"/>
                </a:lnTo>
                <a:lnTo>
                  <a:pt x="984" y="2754"/>
                </a:lnTo>
                <a:lnTo>
                  <a:pt x="984" y="2765"/>
                </a:lnTo>
                <a:lnTo>
                  <a:pt x="985" y="2772"/>
                </a:lnTo>
                <a:lnTo>
                  <a:pt x="988" y="2781"/>
                </a:lnTo>
                <a:lnTo>
                  <a:pt x="988" y="2784"/>
                </a:lnTo>
                <a:lnTo>
                  <a:pt x="1000" y="2800"/>
                </a:lnTo>
                <a:lnTo>
                  <a:pt x="1014" y="2820"/>
                </a:lnTo>
                <a:lnTo>
                  <a:pt x="1021" y="2830"/>
                </a:lnTo>
                <a:lnTo>
                  <a:pt x="1029" y="2838"/>
                </a:lnTo>
                <a:lnTo>
                  <a:pt x="1041" y="2855"/>
                </a:lnTo>
                <a:lnTo>
                  <a:pt x="1054" y="2874"/>
                </a:lnTo>
                <a:lnTo>
                  <a:pt x="1060" y="2884"/>
                </a:lnTo>
                <a:lnTo>
                  <a:pt x="1065" y="2894"/>
                </a:lnTo>
                <a:lnTo>
                  <a:pt x="1068" y="2902"/>
                </a:lnTo>
                <a:lnTo>
                  <a:pt x="1068" y="2906"/>
                </a:lnTo>
                <a:lnTo>
                  <a:pt x="1070" y="2909"/>
                </a:lnTo>
                <a:lnTo>
                  <a:pt x="1070" y="2915"/>
                </a:lnTo>
                <a:lnTo>
                  <a:pt x="1072" y="2925"/>
                </a:lnTo>
                <a:lnTo>
                  <a:pt x="1080" y="2948"/>
                </a:lnTo>
                <a:lnTo>
                  <a:pt x="1091" y="2973"/>
                </a:lnTo>
                <a:lnTo>
                  <a:pt x="1096" y="2984"/>
                </a:lnTo>
                <a:lnTo>
                  <a:pt x="1101" y="2992"/>
                </a:lnTo>
                <a:lnTo>
                  <a:pt x="1106" y="3001"/>
                </a:lnTo>
                <a:lnTo>
                  <a:pt x="1113" y="3012"/>
                </a:lnTo>
                <a:lnTo>
                  <a:pt x="1124" y="3027"/>
                </a:lnTo>
                <a:lnTo>
                  <a:pt x="1131" y="3039"/>
                </a:lnTo>
                <a:lnTo>
                  <a:pt x="1136" y="3050"/>
                </a:lnTo>
                <a:lnTo>
                  <a:pt x="1137" y="3055"/>
                </a:lnTo>
                <a:lnTo>
                  <a:pt x="1137" y="3059"/>
                </a:lnTo>
                <a:lnTo>
                  <a:pt x="1136" y="3088"/>
                </a:lnTo>
                <a:lnTo>
                  <a:pt x="1135" y="3106"/>
                </a:lnTo>
                <a:lnTo>
                  <a:pt x="1133" y="3123"/>
                </a:lnTo>
                <a:lnTo>
                  <a:pt x="1135" y="3125"/>
                </a:lnTo>
                <a:lnTo>
                  <a:pt x="1142" y="3119"/>
                </a:lnTo>
                <a:lnTo>
                  <a:pt x="1151" y="3109"/>
                </a:lnTo>
                <a:lnTo>
                  <a:pt x="1156" y="3106"/>
                </a:lnTo>
                <a:lnTo>
                  <a:pt x="1160" y="3104"/>
                </a:lnTo>
                <a:lnTo>
                  <a:pt x="1161" y="3103"/>
                </a:lnTo>
                <a:lnTo>
                  <a:pt x="1166" y="3102"/>
                </a:lnTo>
                <a:lnTo>
                  <a:pt x="1171" y="3102"/>
                </a:lnTo>
                <a:lnTo>
                  <a:pt x="1174" y="3102"/>
                </a:lnTo>
                <a:lnTo>
                  <a:pt x="1178" y="3102"/>
                </a:lnTo>
                <a:lnTo>
                  <a:pt x="1189" y="3107"/>
                </a:lnTo>
                <a:lnTo>
                  <a:pt x="1197" y="3111"/>
                </a:lnTo>
                <a:lnTo>
                  <a:pt x="1208" y="3113"/>
                </a:lnTo>
                <a:lnTo>
                  <a:pt x="1225" y="3119"/>
                </a:lnTo>
                <a:lnTo>
                  <a:pt x="1229" y="3120"/>
                </a:lnTo>
                <a:lnTo>
                  <a:pt x="1232" y="3123"/>
                </a:lnTo>
                <a:lnTo>
                  <a:pt x="1235" y="3124"/>
                </a:lnTo>
                <a:lnTo>
                  <a:pt x="1237" y="3125"/>
                </a:lnTo>
                <a:lnTo>
                  <a:pt x="1242" y="3130"/>
                </a:lnTo>
                <a:lnTo>
                  <a:pt x="1251" y="3138"/>
                </a:lnTo>
                <a:lnTo>
                  <a:pt x="1265" y="3148"/>
                </a:lnTo>
                <a:lnTo>
                  <a:pt x="1273" y="3154"/>
                </a:lnTo>
                <a:lnTo>
                  <a:pt x="1280" y="3159"/>
                </a:lnTo>
                <a:lnTo>
                  <a:pt x="1284" y="3162"/>
                </a:lnTo>
                <a:lnTo>
                  <a:pt x="1288" y="3165"/>
                </a:lnTo>
                <a:lnTo>
                  <a:pt x="1290" y="3167"/>
                </a:lnTo>
                <a:lnTo>
                  <a:pt x="1291" y="3171"/>
                </a:lnTo>
                <a:lnTo>
                  <a:pt x="1292" y="3174"/>
                </a:lnTo>
                <a:lnTo>
                  <a:pt x="1294" y="3178"/>
                </a:lnTo>
                <a:lnTo>
                  <a:pt x="1294" y="3186"/>
                </a:lnTo>
                <a:lnTo>
                  <a:pt x="1296" y="3192"/>
                </a:lnTo>
                <a:lnTo>
                  <a:pt x="1297" y="3196"/>
                </a:lnTo>
                <a:lnTo>
                  <a:pt x="1298" y="3197"/>
                </a:lnTo>
                <a:lnTo>
                  <a:pt x="1300" y="3200"/>
                </a:lnTo>
                <a:lnTo>
                  <a:pt x="1301" y="3200"/>
                </a:lnTo>
                <a:lnTo>
                  <a:pt x="1304" y="3200"/>
                </a:lnTo>
                <a:lnTo>
                  <a:pt x="1308" y="3200"/>
                </a:lnTo>
                <a:lnTo>
                  <a:pt x="1313" y="3198"/>
                </a:lnTo>
                <a:lnTo>
                  <a:pt x="1324" y="3194"/>
                </a:lnTo>
                <a:lnTo>
                  <a:pt x="1330" y="3190"/>
                </a:lnTo>
                <a:lnTo>
                  <a:pt x="1335" y="3189"/>
                </a:lnTo>
                <a:lnTo>
                  <a:pt x="1338" y="3186"/>
                </a:lnTo>
                <a:lnTo>
                  <a:pt x="1342" y="3185"/>
                </a:lnTo>
                <a:lnTo>
                  <a:pt x="1345" y="3185"/>
                </a:lnTo>
                <a:lnTo>
                  <a:pt x="1350" y="3185"/>
                </a:lnTo>
                <a:lnTo>
                  <a:pt x="1355" y="3189"/>
                </a:lnTo>
                <a:lnTo>
                  <a:pt x="1360" y="3194"/>
                </a:lnTo>
                <a:lnTo>
                  <a:pt x="1366" y="3197"/>
                </a:lnTo>
                <a:lnTo>
                  <a:pt x="1373" y="3201"/>
                </a:lnTo>
                <a:lnTo>
                  <a:pt x="1381" y="3203"/>
                </a:lnTo>
                <a:lnTo>
                  <a:pt x="1388" y="3204"/>
                </a:lnTo>
                <a:lnTo>
                  <a:pt x="1396" y="3207"/>
                </a:lnTo>
                <a:lnTo>
                  <a:pt x="1400" y="3207"/>
                </a:lnTo>
                <a:lnTo>
                  <a:pt x="1403" y="3209"/>
                </a:lnTo>
                <a:lnTo>
                  <a:pt x="1408" y="3210"/>
                </a:lnTo>
                <a:lnTo>
                  <a:pt x="1412" y="3213"/>
                </a:lnTo>
                <a:lnTo>
                  <a:pt x="1414" y="3215"/>
                </a:lnTo>
                <a:lnTo>
                  <a:pt x="1418" y="3219"/>
                </a:lnTo>
                <a:lnTo>
                  <a:pt x="1422" y="3226"/>
                </a:lnTo>
                <a:lnTo>
                  <a:pt x="1432" y="3238"/>
                </a:lnTo>
                <a:lnTo>
                  <a:pt x="1437" y="3244"/>
                </a:lnTo>
                <a:lnTo>
                  <a:pt x="1441" y="3247"/>
                </a:lnTo>
                <a:lnTo>
                  <a:pt x="1443" y="3248"/>
                </a:lnTo>
                <a:lnTo>
                  <a:pt x="1444" y="3248"/>
                </a:lnTo>
                <a:lnTo>
                  <a:pt x="1445" y="3245"/>
                </a:lnTo>
                <a:lnTo>
                  <a:pt x="1447" y="3244"/>
                </a:lnTo>
                <a:lnTo>
                  <a:pt x="1448" y="3243"/>
                </a:lnTo>
                <a:lnTo>
                  <a:pt x="1450" y="3241"/>
                </a:lnTo>
                <a:lnTo>
                  <a:pt x="1453" y="3239"/>
                </a:lnTo>
                <a:lnTo>
                  <a:pt x="1456" y="3239"/>
                </a:lnTo>
                <a:lnTo>
                  <a:pt x="1460" y="3239"/>
                </a:lnTo>
                <a:lnTo>
                  <a:pt x="1461" y="3241"/>
                </a:lnTo>
                <a:lnTo>
                  <a:pt x="1463" y="3242"/>
                </a:lnTo>
                <a:lnTo>
                  <a:pt x="1465" y="3243"/>
                </a:lnTo>
                <a:lnTo>
                  <a:pt x="1466" y="3244"/>
                </a:lnTo>
                <a:lnTo>
                  <a:pt x="1468" y="3248"/>
                </a:lnTo>
                <a:lnTo>
                  <a:pt x="1475" y="3257"/>
                </a:lnTo>
                <a:lnTo>
                  <a:pt x="1494" y="3286"/>
                </a:lnTo>
                <a:lnTo>
                  <a:pt x="1498" y="3296"/>
                </a:lnTo>
                <a:lnTo>
                  <a:pt x="1500" y="3300"/>
                </a:lnTo>
                <a:lnTo>
                  <a:pt x="1500" y="3302"/>
                </a:lnTo>
                <a:lnTo>
                  <a:pt x="1500" y="3303"/>
                </a:lnTo>
                <a:lnTo>
                  <a:pt x="1501" y="3306"/>
                </a:lnTo>
                <a:lnTo>
                  <a:pt x="1503" y="3313"/>
                </a:lnTo>
                <a:lnTo>
                  <a:pt x="1508" y="3321"/>
                </a:lnTo>
                <a:lnTo>
                  <a:pt x="1513" y="3328"/>
                </a:lnTo>
                <a:lnTo>
                  <a:pt x="1514" y="3331"/>
                </a:lnTo>
                <a:lnTo>
                  <a:pt x="1516" y="3337"/>
                </a:lnTo>
                <a:lnTo>
                  <a:pt x="1518" y="3341"/>
                </a:lnTo>
                <a:lnTo>
                  <a:pt x="1519" y="3344"/>
                </a:lnTo>
                <a:lnTo>
                  <a:pt x="1518" y="3348"/>
                </a:lnTo>
                <a:lnTo>
                  <a:pt x="1516" y="3351"/>
                </a:lnTo>
                <a:lnTo>
                  <a:pt x="1512" y="3357"/>
                </a:lnTo>
                <a:lnTo>
                  <a:pt x="1506" y="3362"/>
                </a:lnTo>
                <a:lnTo>
                  <a:pt x="1500" y="3366"/>
                </a:lnTo>
                <a:lnTo>
                  <a:pt x="1500" y="3368"/>
                </a:lnTo>
                <a:lnTo>
                  <a:pt x="1500" y="3369"/>
                </a:lnTo>
                <a:lnTo>
                  <a:pt x="1501" y="3371"/>
                </a:lnTo>
                <a:lnTo>
                  <a:pt x="1502" y="3371"/>
                </a:lnTo>
                <a:lnTo>
                  <a:pt x="1508" y="3371"/>
                </a:lnTo>
                <a:lnTo>
                  <a:pt x="1512" y="3372"/>
                </a:lnTo>
                <a:lnTo>
                  <a:pt x="1514" y="3373"/>
                </a:lnTo>
                <a:lnTo>
                  <a:pt x="1516" y="3374"/>
                </a:lnTo>
                <a:lnTo>
                  <a:pt x="1518" y="3378"/>
                </a:lnTo>
                <a:lnTo>
                  <a:pt x="1519" y="3381"/>
                </a:lnTo>
                <a:lnTo>
                  <a:pt x="1520" y="3386"/>
                </a:lnTo>
                <a:lnTo>
                  <a:pt x="1519" y="3395"/>
                </a:lnTo>
                <a:lnTo>
                  <a:pt x="1518" y="3401"/>
                </a:lnTo>
                <a:lnTo>
                  <a:pt x="1515" y="3407"/>
                </a:lnTo>
                <a:lnTo>
                  <a:pt x="1512" y="3413"/>
                </a:lnTo>
                <a:lnTo>
                  <a:pt x="1509" y="3415"/>
                </a:lnTo>
                <a:lnTo>
                  <a:pt x="1508" y="3418"/>
                </a:lnTo>
                <a:lnTo>
                  <a:pt x="1507" y="3421"/>
                </a:lnTo>
                <a:lnTo>
                  <a:pt x="1507" y="3426"/>
                </a:lnTo>
                <a:lnTo>
                  <a:pt x="1507" y="3431"/>
                </a:lnTo>
                <a:lnTo>
                  <a:pt x="1506" y="3436"/>
                </a:lnTo>
                <a:lnTo>
                  <a:pt x="1508" y="3436"/>
                </a:lnTo>
                <a:lnTo>
                  <a:pt x="1514" y="3436"/>
                </a:lnTo>
                <a:lnTo>
                  <a:pt x="1519" y="3436"/>
                </a:lnTo>
                <a:lnTo>
                  <a:pt x="1522" y="3437"/>
                </a:lnTo>
                <a:lnTo>
                  <a:pt x="1525" y="3438"/>
                </a:lnTo>
                <a:lnTo>
                  <a:pt x="1527" y="3439"/>
                </a:lnTo>
                <a:lnTo>
                  <a:pt x="1528" y="3440"/>
                </a:lnTo>
                <a:lnTo>
                  <a:pt x="1530" y="3443"/>
                </a:lnTo>
                <a:lnTo>
                  <a:pt x="1530" y="3446"/>
                </a:lnTo>
                <a:lnTo>
                  <a:pt x="1530" y="3450"/>
                </a:lnTo>
                <a:lnTo>
                  <a:pt x="1528" y="3454"/>
                </a:lnTo>
                <a:lnTo>
                  <a:pt x="1525" y="3463"/>
                </a:lnTo>
                <a:lnTo>
                  <a:pt x="1522" y="3471"/>
                </a:lnTo>
                <a:lnTo>
                  <a:pt x="1526" y="3478"/>
                </a:lnTo>
                <a:lnTo>
                  <a:pt x="1531" y="3487"/>
                </a:lnTo>
                <a:lnTo>
                  <a:pt x="1532" y="3491"/>
                </a:lnTo>
                <a:lnTo>
                  <a:pt x="1532" y="3495"/>
                </a:lnTo>
                <a:lnTo>
                  <a:pt x="1532" y="3501"/>
                </a:lnTo>
                <a:lnTo>
                  <a:pt x="1528" y="3507"/>
                </a:lnTo>
                <a:lnTo>
                  <a:pt x="1527" y="3510"/>
                </a:lnTo>
                <a:lnTo>
                  <a:pt x="1525" y="3513"/>
                </a:lnTo>
                <a:lnTo>
                  <a:pt x="1522" y="3514"/>
                </a:lnTo>
                <a:lnTo>
                  <a:pt x="1519" y="3515"/>
                </a:lnTo>
                <a:lnTo>
                  <a:pt x="1518" y="3518"/>
                </a:lnTo>
                <a:lnTo>
                  <a:pt x="1515" y="3521"/>
                </a:lnTo>
                <a:lnTo>
                  <a:pt x="1514" y="3525"/>
                </a:lnTo>
                <a:lnTo>
                  <a:pt x="1510" y="3527"/>
                </a:lnTo>
                <a:lnTo>
                  <a:pt x="1508" y="3530"/>
                </a:lnTo>
                <a:lnTo>
                  <a:pt x="1503" y="3533"/>
                </a:lnTo>
                <a:lnTo>
                  <a:pt x="1504" y="3534"/>
                </a:lnTo>
                <a:lnTo>
                  <a:pt x="1510" y="3540"/>
                </a:lnTo>
                <a:lnTo>
                  <a:pt x="1516" y="3544"/>
                </a:lnTo>
                <a:lnTo>
                  <a:pt x="1521" y="3548"/>
                </a:lnTo>
                <a:lnTo>
                  <a:pt x="1526" y="3549"/>
                </a:lnTo>
                <a:lnTo>
                  <a:pt x="1534" y="3550"/>
                </a:lnTo>
                <a:lnTo>
                  <a:pt x="1543" y="3554"/>
                </a:lnTo>
                <a:lnTo>
                  <a:pt x="1548" y="3556"/>
                </a:lnTo>
                <a:lnTo>
                  <a:pt x="1550" y="3558"/>
                </a:lnTo>
                <a:lnTo>
                  <a:pt x="1554" y="3561"/>
                </a:lnTo>
                <a:lnTo>
                  <a:pt x="1555" y="3564"/>
                </a:lnTo>
                <a:lnTo>
                  <a:pt x="1561" y="3580"/>
                </a:lnTo>
                <a:lnTo>
                  <a:pt x="1565" y="3590"/>
                </a:lnTo>
                <a:lnTo>
                  <a:pt x="1567" y="3599"/>
                </a:lnTo>
                <a:lnTo>
                  <a:pt x="1567" y="3607"/>
                </a:lnTo>
                <a:lnTo>
                  <a:pt x="1569" y="3613"/>
                </a:lnTo>
                <a:lnTo>
                  <a:pt x="1571" y="3619"/>
                </a:lnTo>
                <a:lnTo>
                  <a:pt x="1573" y="3622"/>
                </a:lnTo>
                <a:lnTo>
                  <a:pt x="1574" y="3625"/>
                </a:lnTo>
                <a:lnTo>
                  <a:pt x="1579" y="3630"/>
                </a:lnTo>
                <a:lnTo>
                  <a:pt x="1584" y="3636"/>
                </a:lnTo>
                <a:lnTo>
                  <a:pt x="1592" y="3645"/>
                </a:lnTo>
                <a:lnTo>
                  <a:pt x="1595" y="3649"/>
                </a:lnTo>
                <a:lnTo>
                  <a:pt x="1596" y="3651"/>
                </a:lnTo>
                <a:lnTo>
                  <a:pt x="1597" y="3654"/>
                </a:lnTo>
                <a:lnTo>
                  <a:pt x="1597" y="3657"/>
                </a:lnTo>
                <a:lnTo>
                  <a:pt x="1597" y="3661"/>
                </a:lnTo>
                <a:lnTo>
                  <a:pt x="1597" y="3664"/>
                </a:lnTo>
                <a:lnTo>
                  <a:pt x="1596" y="3667"/>
                </a:lnTo>
                <a:lnTo>
                  <a:pt x="1595" y="3670"/>
                </a:lnTo>
                <a:lnTo>
                  <a:pt x="1592" y="3674"/>
                </a:lnTo>
                <a:lnTo>
                  <a:pt x="1590" y="3676"/>
                </a:lnTo>
                <a:lnTo>
                  <a:pt x="1587" y="3678"/>
                </a:lnTo>
                <a:lnTo>
                  <a:pt x="1585" y="3679"/>
                </a:lnTo>
                <a:lnTo>
                  <a:pt x="1581" y="3679"/>
                </a:lnTo>
                <a:lnTo>
                  <a:pt x="1574" y="3678"/>
                </a:lnTo>
                <a:lnTo>
                  <a:pt x="1565" y="3675"/>
                </a:lnTo>
                <a:lnTo>
                  <a:pt x="1556" y="3672"/>
                </a:lnTo>
                <a:lnTo>
                  <a:pt x="1549" y="3669"/>
                </a:lnTo>
                <a:lnTo>
                  <a:pt x="1534" y="3662"/>
                </a:lnTo>
                <a:lnTo>
                  <a:pt x="1519" y="3655"/>
                </a:lnTo>
                <a:lnTo>
                  <a:pt x="1518" y="3655"/>
                </a:lnTo>
                <a:lnTo>
                  <a:pt x="1516" y="3655"/>
                </a:lnTo>
                <a:lnTo>
                  <a:pt x="1516" y="3656"/>
                </a:lnTo>
                <a:lnTo>
                  <a:pt x="1516" y="3660"/>
                </a:lnTo>
                <a:lnTo>
                  <a:pt x="1516" y="3664"/>
                </a:lnTo>
                <a:lnTo>
                  <a:pt x="1519" y="3668"/>
                </a:lnTo>
                <a:lnTo>
                  <a:pt x="1521" y="3672"/>
                </a:lnTo>
                <a:lnTo>
                  <a:pt x="1527" y="3678"/>
                </a:lnTo>
                <a:lnTo>
                  <a:pt x="1536" y="3686"/>
                </a:lnTo>
                <a:lnTo>
                  <a:pt x="1543" y="3692"/>
                </a:lnTo>
                <a:lnTo>
                  <a:pt x="1550" y="3696"/>
                </a:lnTo>
                <a:lnTo>
                  <a:pt x="1555" y="3697"/>
                </a:lnTo>
                <a:lnTo>
                  <a:pt x="1562" y="3697"/>
                </a:lnTo>
                <a:lnTo>
                  <a:pt x="1568" y="3698"/>
                </a:lnTo>
                <a:lnTo>
                  <a:pt x="1573" y="3701"/>
                </a:lnTo>
                <a:lnTo>
                  <a:pt x="1574" y="3703"/>
                </a:lnTo>
                <a:lnTo>
                  <a:pt x="1577" y="3704"/>
                </a:lnTo>
                <a:lnTo>
                  <a:pt x="1578" y="3707"/>
                </a:lnTo>
                <a:lnTo>
                  <a:pt x="1579" y="3709"/>
                </a:lnTo>
                <a:lnTo>
                  <a:pt x="1579" y="3713"/>
                </a:lnTo>
                <a:lnTo>
                  <a:pt x="1579" y="3715"/>
                </a:lnTo>
                <a:lnTo>
                  <a:pt x="1578" y="3726"/>
                </a:lnTo>
                <a:lnTo>
                  <a:pt x="1578" y="3737"/>
                </a:lnTo>
                <a:lnTo>
                  <a:pt x="1577" y="3746"/>
                </a:lnTo>
                <a:lnTo>
                  <a:pt x="1575" y="3752"/>
                </a:lnTo>
                <a:lnTo>
                  <a:pt x="1573" y="3757"/>
                </a:lnTo>
                <a:lnTo>
                  <a:pt x="1572" y="3760"/>
                </a:lnTo>
                <a:lnTo>
                  <a:pt x="1568" y="3764"/>
                </a:lnTo>
                <a:lnTo>
                  <a:pt x="1563" y="3769"/>
                </a:lnTo>
                <a:lnTo>
                  <a:pt x="1560" y="3772"/>
                </a:lnTo>
                <a:lnTo>
                  <a:pt x="1557" y="3773"/>
                </a:lnTo>
                <a:lnTo>
                  <a:pt x="1554" y="3773"/>
                </a:lnTo>
                <a:lnTo>
                  <a:pt x="1550" y="3773"/>
                </a:lnTo>
                <a:lnTo>
                  <a:pt x="1548" y="3770"/>
                </a:lnTo>
                <a:lnTo>
                  <a:pt x="1545" y="3768"/>
                </a:lnTo>
                <a:lnTo>
                  <a:pt x="1543" y="3763"/>
                </a:lnTo>
                <a:lnTo>
                  <a:pt x="1542" y="3760"/>
                </a:lnTo>
                <a:lnTo>
                  <a:pt x="1540" y="3757"/>
                </a:lnTo>
                <a:lnTo>
                  <a:pt x="1540" y="3756"/>
                </a:lnTo>
                <a:lnTo>
                  <a:pt x="1536" y="3754"/>
                </a:lnTo>
                <a:lnTo>
                  <a:pt x="1525" y="3751"/>
                </a:lnTo>
                <a:lnTo>
                  <a:pt x="1520" y="3750"/>
                </a:lnTo>
                <a:lnTo>
                  <a:pt x="1516" y="3748"/>
                </a:lnTo>
                <a:lnTo>
                  <a:pt x="1512" y="3745"/>
                </a:lnTo>
                <a:lnTo>
                  <a:pt x="1509" y="3743"/>
                </a:lnTo>
                <a:lnTo>
                  <a:pt x="1506" y="3739"/>
                </a:lnTo>
                <a:lnTo>
                  <a:pt x="1504" y="3734"/>
                </a:lnTo>
                <a:lnTo>
                  <a:pt x="1503" y="3731"/>
                </a:lnTo>
                <a:lnTo>
                  <a:pt x="1501" y="3727"/>
                </a:lnTo>
                <a:lnTo>
                  <a:pt x="1496" y="3723"/>
                </a:lnTo>
                <a:lnTo>
                  <a:pt x="1490" y="3721"/>
                </a:lnTo>
                <a:lnTo>
                  <a:pt x="1484" y="3719"/>
                </a:lnTo>
                <a:lnTo>
                  <a:pt x="1475" y="3719"/>
                </a:lnTo>
                <a:lnTo>
                  <a:pt x="1469" y="3719"/>
                </a:lnTo>
                <a:lnTo>
                  <a:pt x="1465" y="3719"/>
                </a:lnTo>
                <a:lnTo>
                  <a:pt x="1461" y="3720"/>
                </a:lnTo>
                <a:lnTo>
                  <a:pt x="1457" y="3723"/>
                </a:lnTo>
                <a:lnTo>
                  <a:pt x="1451" y="3729"/>
                </a:lnTo>
                <a:lnTo>
                  <a:pt x="1449" y="3732"/>
                </a:lnTo>
                <a:lnTo>
                  <a:pt x="1447" y="3734"/>
                </a:lnTo>
                <a:lnTo>
                  <a:pt x="1444" y="3737"/>
                </a:lnTo>
                <a:lnTo>
                  <a:pt x="1441" y="3739"/>
                </a:lnTo>
                <a:lnTo>
                  <a:pt x="1434" y="3739"/>
                </a:lnTo>
                <a:lnTo>
                  <a:pt x="1431" y="3739"/>
                </a:lnTo>
                <a:lnTo>
                  <a:pt x="1419" y="3737"/>
                </a:lnTo>
                <a:lnTo>
                  <a:pt x="1410" y="3735"/>
                </a:lnTo>
                <a:lnTo>
                  <a:pt x="1403" y="3735"/>
                </a:lnTo>
                <a:lnTo>
                  <a:pt x="1401" y="3735"/>
                </a:lnTo>
                <a:lnTo>
                  <a:pt x="1398" y="3738"/>
                </a:lnTo>
                <a:lnTo>
                  <a:pt x="1390" y="3743"/>
                </a:lnTo>
                <a:lnTo>
                  <a:pt x="1383" y="3749"/>
                </a:lnTo>
                <a:lnTo>
                  <a:pt x="1378" y="3755"/>
                </a:lnTo>
                <a:lnTo>
                  <a:pt x="1374" y="3763"/>
                </a:lnTo>
                <a:lnTo>
                  <a:pt x="1371" y="3772"/>
                </a:lnTo>
                <a:lnTo>
                  <a:pt x="1367" y="3780"/>
                </a:lnTo>
                <a:lnTo>
                  <a:pt x="1365" y="3782"/>
                </a:lnTo>
                <a:lnTo>
                  <a:pt x="1362" y="3785"/>
                </a:lnTo>
                <a:lnTo>
                  <a:pt x="1360" y="3786"/>
                </a:lnTo>
                <a:lnTo>
                  <a:pt x="1356" y="3787"/>
                </a:lnTo>
                <a:lnTo>
                  <a:pt x="1355" y="3787"/>
                </a:lnTo>
                <a:lnTo>
                  <a:pt x="1349" y="3786"/>
                </a:lnTo>
                <a:lnTo>
                  <a:pt x="1344" y="3786"/>
                </a:lnTo>
                <a:lnTo>
                  <a:pt x="1342" y="3786"/>
                </a:lnTo>
                <a:lnTo>
                  <a:pt x="1341" y="3786"/>
                </a:lnTo>
                <a:lnTo>
                  <a:pt x="1338" y="3790"/>
                </a:lnTo>
                <a:lnTo>
                  <a:pt x="1337" y="3796"/>
                </a:lnTo>
                <a:lnTo>
                  <a:pt x="1335" y="3802"/>
                </a:lnTo>
                <a:lnTo>
                  <a:pt x="1333" y="3808"/>
                </a:lnTo>
                <a:lnTo>
                  <a:pt x="1333" y="3815"/>
                </a:lnTo>
                <a:lnTo>
                  <a:pt x="1332" y="3826"/>
                </a:lnTo>
                <a:lnTo>
                  <a:pt x="1332" y="3832"/>
                </a:lnTo>
                <a:lnTo>
                  <a:pt x="1331" y="3837"/>
                </a:lnTo>
                <a:lnTo>
                  <a:pt x="1330" y="3841"/>
                </a:lnTo>
                <a:lnTo>
                  <a:pt x="1328" y="3846"/>
                </a:lnTo>
                <a:lnTo>
                  <a:pt x="1326" y="3851"/>
                </a:lnTo>
                <a:lnTo>
                  <a:pt x="1325" y="3858"/>
                </a:lnTo>
                <a:lnTo>
                  <a:pt x="1322" y="3869"/>
                </a:lnTo>
                <a:lnTo>
                  <a:pt x="1319" y="3879"/>
                </a:lnTo>
                <a:lnTo>
                  <a:pt x="1318" y="3884"/>
                </a:lnTo>
                <a:lnTo>
                  <a:pt x="1315" y="3886"/>
                </a:lnTo>
                <a:lnTo>
                  <a:pt x="1313" y="3888"/>
                </a:lnTo>
                <a:lnTo>
                  <a:pt x="1310" y="3891"/>
                </a:lnTo>
                <a:lnTo>
                  <a:pt x="1308" y="3892"/>
                </a:lnTo>
                <a:lnTo>
                  <a:pt x="1306" y="3893"/>
                </a:lnTo>
                <a:lnTo>
                  <a:pt x="1302" y="3897"/>
                </a:lnTo>
                <a:lnTo>
                  <a:pt x="1301" y="3902"/>
                </a:lnTo>
                <a:lnTo>
                  <a:pt x="1300" y="3904"/>
                </a:lnTo>
                <a:lnTo>
                  <a:pt x="1300" y="3906"/>
                </a:lnTo>
                <a:lnTo>
                  <a:pt x="1298" y="3926"/>
                </a:lnTo>
                <a:lnTo>
                  <a:pt x="1296" y="3937"/>
                </a:lnTo>
                <a:lnTo>
                  <a:pt x="1294" y="3945"/>
                </a:lnTo>
                <a:lnTo>
                  <a:pt x="1291" y="3952"/>
                </a:lnTo>
                <a:lnTo>
                  <a:pt x="1286" y="3961"/>
                </a:lnTo>
                <a:lnTo>
                  <a:pt x="1285" y="3964"/>
                </a:lnTo>
                <a:lnTo>
                  <a:pt x="1285" y="3968"/>
                </a:lnTo>
                <a:lnTo>
                  <a:pt x="1288" y="3975"/>
                </a:lnTo>
                <a:lnTo>
                  <a:pt x="1288" y="3980"/>
                </a:lnTo>
                <a:lnTo>
                  <a:pt x="1288" y="3985"/>
                </a:lnTo>
                <a:lnTo>
                  <a:pt x="1288" y="3990"/>
                </a:lnTo>
                <a:lnTo>
                  <a:pt x="1286" y="3994"/>
                </a:lnTo>
                <a:lnTo>
                  <a:pt x="1285" y="3998"/>
                </a:lnTo>
                <a:lnTo>
                  <a:pt x="1283" y="4000"/>
                </a:lnTo>
                <a:lnTo>
                  <a:pt x="1282" y="4004"/>
                </a:lnTo>
                <a:lnTo>
                  <a:pt x="1278" y="4006"/>
                </a:lnTo>
                <a:lnTo>
                  <a:pt x="1276" y="4008"/>
                </a:lnTo>
                <a:lnTo>
                  <a:pt x="1273" y="4009"/>
                </a:lnTo>
                <a:lnTo>
                  <a:pt x="1271" y="4009"/>
                </a:lnTo>
                <a:lnTo>
                  <a:pt x="1267" y="4009"/>
                </a:lnTo>
                <a:lnTo>
                  <a:pt x="1262" y="4006"/>
                </a:lnTo>
                <a:lnTo>
                  <a:pt x="1260" y="4006"/>
                </a:lnTo>
                <a:lnTo>
                  <a:pt x="1259" y="4006"/>
                </a:lnTo>
                <a:lnTo>
                  <a:pt x="1259" y="4008"/>
                </a:lnTo>
                <a:lnTo>
                  <a:pt x="1257" y="4010"/>
                </a:lnTo>
                <a:lnTo>
                  <a:pt x="1257" y="4017"/>
                </a:lnTo>
                <a:lnTo>
                  <a:pt x="1256" y="4023"/>
                </a:lnTo>
                <a:lnTo>
                  <a:pt x="1255" y="4029"/>
                </a:lnTo>
                <a:lnTo>
                  <a:pt x="1253" y="4035"/>
                </a:lnTo>
                <a:lnTo>
                  <a:pt x="1249" y="4043"/>
                </a:lnTo>
                <a:lnTo>
                  <a:pt x="1247" y="4049"/>
                </a:lnTo>
                <a:lnTo>
                  <a:pt x="1244" y="4056"/>
                </a:lnTo>
                <a:lnTo>
                  <a:pt x="1239" y="4061"/>
                </a:lnTo>
                <a:lnTo>
                  <a:pt x="1237" y="4063"/>
                </a:lnTo>
                <a:lnTo>
                  <a:pt x="1235" y="4065"/>
                </a:lnTo>
                <a:lnTo>
                  <a:pt x="1230" y="4067"/>
                </a:lnTo>
                <a:lnTo>
                  <a:pt x="1219" y="4071"/>
                </a:lnTo>
                <a:lnTo>
                  <a:pt x="1214" y="4074"/>
                </a:lnTo>
                <a:lnTo>
                  <a:pt x="1212" y="4076"/>
                </a:lnTo>
                <a:lnTo>
                  <a:pt x="1209" y="4081"/>
                </a:lnTo>
                <a:lnTo>
                  <a:pt x="1208" y="4087"/>
                </a:lnTo>
                <a:lnTo>
                  <a:pt x="1206" y="4092"/>
                </a:lnTo>
                <a:lnTo>
                  <a:pt x="1204" y="4096"/>
                </a:lnTo>
                <a:lnTo>
                  <a:pt x="1202" y="4098"/>
                </a:lnTo>
                <a:lnTo>
                  <a:pt x="1201" y="4099"/>
                </a:lnTo>
                <a:lnTo>
                  <a:pt x="1198" y="4102"/>
                </a:lnTo>
                <a:lnTo>
                  <a:pt x="1195" y="4104"/>
                </a:lnTo>
                <a:lnTo>
                  <a:pt x="1192" y="4105"/>
                </a:lnTo>
                <a:lnTo>
                  <a:pt x="1190" y="4109"/>
                </a:lnTo>
                <a:lnTo>
                  <a:pt x="1190" y="4112"/>
                </a:lnTo>
                <a:lnTo>
                  <a:pt x="1188" y="4122"/>
                </a:lnTo>
                <a:lnTo>
                  <a:pt x="1186" y="4129"/>
                </a:lnTo>
                <a:lnTo>
                  <a:pt x="1185" y="4135"/>
                </a:lnTo>
                <a:lnTo>
                  <a:pt x="1183" y="4142"/>
                </a:lnTo>
                <a:lnTo>
                  <a:pt x="1179" y="4150"/>
                </a:lnTo>
                <a:lnTo>
                  <a:pt x="1177" y="4155"/>
                </a:lnTo>
                <a:lnTo>
                  <a:pt x="1173" y="4158"/>
                </a:lnTo>
                <a:lnTo>
                  <a:pt x="1171" y="4159"/>
                </a:lnTo>
                <a:lnTo>
                  <a:pt x="1170" y="4161"/>
                </a:lnTo>
                <a:lnTo>
                  <a:pt x="1168" y="4164"/>
                </a:lnTo>
                <a:lnTo>
                  <a:pt x="1167" y="4169"/>
                </a:lnTo>
                <a:lnTo>
                  <a:pt x="1166" y="4173"/>
                </a:lnTo>
                <a:lnTo>
                  <a:pt x="1166" y="4174"/>
                </a:lnTo>
                <a:lnTo>
                  <a:pt x="1165" y="4177"/>
                </a:lnTo>
                <a:lnTo>
                  <a:pt x="1163" y="4180"/>
                </a:lnTo>
                <a:lnTo>
                  <a:pt x="1160" y="4187"/>
                </a:lnTo>
                <a:lnTo>
                  <a:pt x="1154" y="4197"/>
                </a:lnTo>
                <a:lnTo>
                  <a:pt x="1153" y="4200"/>
                </a:lnTo>
                <a:lnTo>
                  <a:pt x="1151" y="4205"/>
                </a:lnTo>
                <a:lnTo>
                  <a:pt x="1151" y="4210"/>
                </a:lnTo>
                <a:lnTo>
                  <a:pt x="1150" y="4215"/>
                </a:lnTo>
                <a:lnTo>
                  <a:pt x="1145" y="4226"/>
                </a:lnTo>
                <a:lnTo>
                  <a:pt x="1142" y="4232"/>
                </a:lnTo>
                <a:lnTo>
                  <a:pt x="1139" y="4236"/>
                </a:lnTo>
                <a:lnTo>
                  <a:pt x="1136" y="4239"/>
                </a:lnTo>
                <a:lnTo>
                  <a:pt x="1132" y="4241"/>
                </a:lnTo>
                <a:lnTo>
                  <a:pt x="1130" y="4242"/>
                </a:lnTo>
                <a:lnTo>
                  <a:pt x="1127" y="4246"/>
                </a:lnTo>
                <a:lnTo>
                  <a:pt x="1125" y="4251"/>
                </a:lnTo>
                <a:lnTo>
                  <a:pt x="1123" y="4256"/>
                </a:lnTo>
                <a:lnTo>
                  <a:pt x="1121" y="4259"/>
                </a:lnTo>
                <a:lnTo>
                  <a:pt x="1119" y="4267"/>
                </a:lnTo>
                <a:lnTo>
                  <a:pt x="1115" y="4275"/>
                </a:lnTo>
                <a:lnTo>
                  <a:pt x="1113" y="4279"/>
                </a:lnTo>
                <a:lnTo>
                  <a:pt x="1110" y="4281"/>
                </a:lnTo>
                <a:lnTo>
                  <a:pt x="1108" y="4283"/>
                </a:lnTo>
                <a:lnTo>
                  <a:pt x="1104" y="4285"/>
                </a:lnTo>
                <a:lnTo>
                  <a:pt x="1100" y="4287"/>
                </a:lnTo>
                <a:lnTo>
                  <a:pt x="1095" y="4291"/>
                </a:lnTo>
                <a:lnTo>
                  <a:pt x="1091" y="4293"/>
                </a:lnTo>
                <a:lnTo>
                  <a:pt x="1090" y="4294"/>
                </a:lnTo>
                <a:lnTo>
                  <a:pt x="1089" y="4298"/>
                </a:lnTo>
                <a:lnTo>
                  <a:pt x="1086" y="4309"/>
                </a:lnTo>
                <a:lnTo>
                  <a:pt x="1085" y="4315"/>
                </a:lnTo>
                <a:lnTo>
                  <a:pt x="1084" y="4319"/>
                </a:lnTo>
                <a:lnTo>
                  <a:pt x="1085" y="4323"/>
                </a:lnTo>
                <a:lnTo>
                  <a:pt x="1085" y="4328"/>
                </a:lnTo>
                <a:lnTo>
                  <a:pt x="1088" y="4335"/>
                </a:lnTo>
                <a:lnTo>
                  <a:pt x="1090" y="4342"/>
                </a:lnTo>
                <a:lnTo>
                  <a:pt x="1091" y="4347"/>
                </a:lnTo>
                <a:lnTo>
                  <a:pt x="1091" y="4350"/>
                </a:lnTo>
                <a:lnTo>
                  <a:pt x="1091" y="4354"/>
                </a:lnTo>
                <a:lnTo>
                  <a:pt x="1091" y="4358"/>
                </a:lnTo>
                <a:lnTo>
                  <a:pt x="1090" y="4362"/>
                </a:lnTo>
                <a:lnTo>
                  <a:pt x="1089" y="4364"/>
                </a:lnTo>
                <a:lnTo>
                  <a:pt x="1086" y="4366"/>
                </a:lnTo>
                <a:lnTo>
                  <a:pt x="1083" y="4369"/>
                </a:lnTo>
                <a:lnTo>
                  <a:pt x="1078" y="4370"/>
                </a:lnTo>
                <a:lnTo>
                  <a:pt x="1071" y="4371"/>
                </a:lnTo>
                <a:lnTo>
                  <a:pt x="1064" y="4371"/>
                </a:lnTo>
                <a:lnTo>
                  <a:pt x="1059" y="4371"/>
                </a:lnTo>
                <a:lnTo>
                  <a:pt x="1054" y="4370"/>
                </a:lnTo>
                <a:lnTo>
                  <a:pt x="1049" y="4370"/>
                </a:lnTo>
                <a:lnTo>
                  <a:pt x="1044" y="4369"/>
                </a:lnTo>
                <a:lnTo>
                  <a:pt x="1043" y="4368"/>
                </a:lnTo>
                <a:lnTo>
                  <a:pt x="1041" y="4366"/>
                </a:lnTo>
                <a:lnTo>
                  <a:pt x="1036" y="4363"/>
                </a:lnTo>
                <a:lnTo>
                  <a:pt x="1030" y="4358"/>
                </a:lnTo>
                <a:lnTo>
                  <a:pt x="1029" y="4372"/>
                </a:lnTo>
                <a:lnTo>
                  <a:pt x="1026" y="4386"/>
                </a:lnTo>
                <a:lnTo>
                  <a:pt x="1025" y="4389"/>
                </a:lnTo>
                <a:lnTo>
                  <a:pt x="1024" y="4397"/>
                </a:lnTo>
                <a:lnTo>
                  <a:pt x="1023" y="4401"/>
                </a:lnTo>
                <a:lnTo>
                  <a:pt x="1024" y="4405"/>
                </a:lnTo>
                <a:lnTo>
                  <a:pt x="1025" y="4410"/>
                </a:lnTo>
                <a:lnTo>
                  <a:pt x="1027" y="4417"/>
                </a:lnTo>
                <a:lnTo>
                  <a:pt x="1029" y="4421"/>
                </a:lnTo>
                <a:lnTo>
                  <a:pt x="1029" y="4423"/>
                </a:lnTo>
                <a:lnTo>
                  <a:pt x="1029" y="4427"/>
                </a:lnTo>
                <a:lnTo>
                  <a:pt x="1029" y="4435"/>
                </a:lnTo>
                <a:lnTo>
                  <a:pt x="1029" y="4440"/>
                </a:lnTo>
                <a:lnTo>
                  <a:pt x="1029" y="4446"/>
                </a:lnTo>
                <a:lnTo>
                  <a:pt x="1026" y="4451"/>
                </a:lnTo>
                <a:lnTo>
                  <a:pt x="1024" y="4454"/>
                </a:lnTo>
                <a:lnTo>
                  <a:pt x="1020" y="4457"/>
                </a:lnTo>
                <a:lnTo>
                  <a:pt x="1019" y="4458"/>
                </a:lnTo>
                <a:lnTo>
                  <a:pt x="1017" y="4459"/>
                </a:lnTo>
                <a:lnTo>
                  <a:pt x="1009" y="4460"/>
                </a:lnTo>
                <a:lnTo>
                  <a:pt x="1007" y="4462"/>
                </a:lnTo>
                <a:lnTo>
                  <a:pt x="1005" y="4463"/>
                </a:lnTo>
                <a:lnTo>
                  <a:pt x="1000" y="4465"/>
                </a:lnTo>
                <a:lnTo>
                  <a:pt x="997" y="4469"/>
                </a:lnTo>
                <a:lnTo>
                  <a:pt x="992" y="4472"/>
                </a:lnTo>
                <a:lnTo>
                  <a:pt x="989" y="4475"/>
                </a:lnTo>
                <a:lnTo>
                  <a:pt x="985" y="4478"/>
                </a:lnTo>
                <a:lnTo>
                  <a:pt x="980" y="4481"/>
                </a:lnTo>
                <a:lnTo>
                  <a:pt x="976" y="4483"/>
                </a:lnTo>
                <a:lnTo>
                  <a:pt x="971" y="4484"/>
                </a:lnTo>
                <a:lnTo>
                  <a:pt x="966" y="4486"/>
                </a:lnTo>
                <a:lnTo>
                  <a:pt x="958" y="4486"/>
                </a:lnTo>
                <a:lnTo>
                  <a:pt x="950" y="4488"/>
                </a:lnTo>
                <a:lnTo>
                  <a:pt x="943" y="4490"/>
                </a:lnTo>
                <a:lnTo>
                  <a:pt x="941" y="4493"/>
                </a:lnTo>
                <a:lnTo>
                  <a:pt x="939" y="4494"/>
                </a:lnTo>
                <a:lnTo>
                  <a:pt x="936" y="4499"/>
                </a:lnTo>
                <a:lnTo>
                  <a:pt x="930" y="4510"/>
                </a:lnTo>
                <a:lnTo>
                  <a:pt x="926" y="4515"/>
                </a:lnTo>
                <a:lnTo>
                  <a:pt x="925" y="4518"/>
                </a:lnTo>
                <a:lnTo>
                  <a:pt x="925" y="4522"/>
                </a:lnTo>
                <a:lnTo>
                  <a:pt x="924" y="4524"/>
                </a:lnTo>
                <a:lnTo>
                  <a:pt x="920" y="4531"/>
                </a:lnTo>
                <a:lnTo>
                  <a:pt x="915" y="4537"/>
                </a:lnTo>
                <a:lnTo>
                  <a:pt x="912" y="4540"/>
                </a:lnTo>
                <a:lnTo>
                  <a:pt x="909" y="4542"/>
                </a:lnTo>
                <a:lnTo>
                  <a:pt x="907" y="4542"/>
                </a:lnTo>
                <a:lnTo>
                  <a:pt x="902" y="4545"/>
                </a:lnTo>
                <a:lnTo>
                  <a:pt x="896" y="4546"/>
                </a:lnTo>
                <a:lnTo>
                  <a:pt x="894" y="4545"/>
                </a:lnTo>
                <a:lnTo>
                  <a:pt x="890" y="4543"/>
                </a:lnTo>
                <a:lnTo>
                  <a:pt x="889" y="4542"/>
                </a:lnTo>
                <a:lnTo>
                  <a:pt x="888" y="4540"/>
                </a:lnTo>
                <a:lnTo>
                  <a:pt x="886" y="4536"/>
                </a:lnTo>
                <a:lnTo>
                  <a:pt x="885" y="4533"/>
                </a:lnTo>
                <a:lnTo>
                  <a:pt x="885" y="4525"/>
                </a:lnTo>
                <a:lnTo>
                  <a:pt x="886" y="4518"/>
                </a:lnTo>
                <a:lnTo>
                  <a:pt x="888" y="4511"/>
                </a:lnTo>
                <a:lnTo>
                  <a:pt x="888" y="4510"/>
                </a:lnTo>
                <a:lnTo>
                  <a:pt x="886" y="4507"/>
                </a:lnTo>
                <a:lnTo>
                  <a:pt x="882" y="4504"/>
                </a:lnTo>
                <a:lnTo>
                  <a:pt x="878" y="4503"/>
                </a:lnTo>
                <a:lnTo>
                  <a:pt x="873" y="4501"/>
                </a:lnTo>
                <a:lnTo>
                  <a:pt x="871" y="4501"/>
                </a:lnTo>
                <a:lnTo>
                  <a:pt x="868" y="4505"/>
                </a:lnTo>
                <a:lnTo>
                  <a:pt x="866" y="4509"/>
                </a:lnTo>
                <a:lnTo>
                  <a:pt x="864" y="4517"/>
                </a:lnTo>
                <a:lnTo>
                  <a:pt x="862" y="4521"/>
                </a:lnTo>
                <a:lnTo>
                  <a:pt x="862" y="4523"/>
                </a:lnTo>
                <a:lnTo>
                  <a:pt x="860" y="4524"/>
                </a:lnTo>
                <a:lnTo>
                  <a:pt x="856" y="4527"/>
                </a:lnTo>
                <a:lnTo>
                  <a:pt x="850" y="4528"/>
                </a:lnTo>
                <a:lnTo>
                  <a:pt x="843" y="4529"/>
                </a:lnTo>
                <a:lnTo>
                  <a:pt x="837" y="4529"/>
                </a:lnTo>
                <a:lnTo>
                  <a:pt x="832" y="4530"/>
                </a:lnTo>
                <a:lnTo>
                  <a:pt x="827" y="4533"/>
                </a:lnTo>
                <a:lnTo>
                  <a:pt x="823" y="4536"/>
                </a:lnTo>
                <a:lnTo>
                  <a:pt x="820" y="4539"/>
                </a:lnTo>
                <a:lnTo>
                  <a:pt x="819" y="4541"/>
                </a:lnTo>
                <a:lnTo>
                  <a:pt x="819" y="4545"/>
                </a:lnTo>
                <a:lnTo>
                  <a:pt x="819" y="4548"/>
                </a:lnTo>
                <a:lnTo>
                  <a:pt x="820" y="4549"/>
                </a:lnTo>
                <a:lnTo>
                  <a:pt x="820" y="4551"/>
                </a:lnTo>
                <a:lnTo>
                  <a:pt x="824" y="4553"/>
                </a:lnTo>
                <a:lnTo>
                  <a:pt x="829" y="4554"/>
                </a:lnTo>
                <a:lnTo>
                  <a:pt x="833" y="4557"/>
                </a:lnTo>
                <a:lnTo>
                  <a:pt x="838" y="4558"/>
                </a:lnTo>
                <a:lnTo>
                  <a:pt x="840" y="4557"/>
                </a:lnTo>
                <a:lnTo>
                  <a:pt x="844" y="4556"/>
                </a:lnTo>
                <a:lnTo>
                  <a:pt x="848" y="4556"/>
                </a:lnTo>
                <a:lnTo>
                  <a:pt x="855" y="4556"/>
                </a:lnTo>
                <a:lnTo>
                  <a:pt x="866" y="4556"/>
                </a:lnTo>
                <a:lnTo>
                  <a:pt x="871" y="4557"/>
                </a:lnTo>
                <a:lnTo>
                  <a:pt x="874" y="4557"/>
                </a:lnTo>
                <a:lnTo>
                  <a:pt x="878" y="4559"/>
                </a:lnTo>
                <a:lnTo>
                  <a:pt x="880" y="4562"/>
                </a:lnTo>
                <a:lnTo>
                  <a:pt x="883" y="4565"/>
                </a:lnTo>
                <a:lnTo>
                  <a:pt x="884" y="4569"/>
                </a:lnTo>
                <a:lnTo>
                  <a:pt x="885" y="4572"/>
                </a:lnTo>
                <a:lnTo>
                  <a:pt x="884" y="4575"/>
                </a:lnTo>
                <a:lnTo>
                  <a:pt x="883" y="4577"/>
                </a:lnTo>
                <a:lnTo>
                  <a:pt x="882" y="4580"/>
                </a:lnTo>
                <a:lnTo>
                  <a:pt x="879" y="4582"/>
                </a:lnTo>
                <a:lnTo>
                  <a:pt x="878" y="4582"/>
                </a:lnTo>
                <a:lnTo>
                  <a:pt x="878" y="4584"/>
                </a:lnTo>
                <a:lnTo>
                  <a:pt x="880" y="4590"/>
                </a:lnTo>
                <a:lnTo>
                  <a:pt x="883" y="4596"/>
                </a:lnTo>
                <a:lnTo>
                  <a:pt x="884" y="4602"/>
                </a:lnTo>
                <a:lnTo>
                  <a:pt x="884" y="4608"/>
                </a:lnTo>
                <a:lnTo>
                  <a:pt x="883" y="4611"/>
                </a:lnTo>
                <a:lnTo>
                  <a:pt x="882" y="4612"/>
                </a:lnTo>
                <a:lnTo>
                  <a:pt x="878" y="4617"/>
                </a:lnTo>
                <a:lnTo>
                  <a:pt x="874" y="4623"/>
                </a:lnTo>
                <a:lnTo>
                  <a:pt x="871" y="4630"/>
                </a:lnTo>
                <a:lnTo>
                  <a:pt x="870" y="4634"/>
                </a:lnTo>
                <a:lnTo>
                  <a:pt x="868" y="4639"/>
                </a:lnTo>
                <a:lnTo>
                  <a:pt x="868" y="4654"/>
                </a:lnTo>
                <a:lnTo>
                  <a:pt x="868" y="4658"/>
                </a:lnTo>
                <a:lnTo>
                  <a:pt x="867" y="4663"/>
                </a:lnTo>
                <a:lnTo>
                  <a:pt x="866" y="4665"/>
                </a:lnTo>
                <a:lnTo>
                  <a:pt x="865" y="4666"/>
                </a:lnTo>
                <a:lnTo>
                  <a:pt x="864" y="4667"/>
                </a:lnTo>
                <a:lnTo>
                  <a:pt x="861" y="4669"/>
                </a:lnTo>
                <a:lnTo>
                  <a:pt x="859" y="4669"/>
                </a:lnTo>
                <a:lnTo>
                  <a:pt x="854" y="4669"/>
                </a:lnTo>
                <a:lnTo>
                  <a:pt x="852" y="4667"/>
                </a:lnTo>
                <a:lnTo>
                  <a:pt x="849" y="4665"/>
                </a:lnTo>
                <a:lnTo>
                  <a:pt x="844" y="4661"/>
                </a:lnTo>
                <a:lnTo>
                  <a:pt x="840" y="4657"/>
                </a:lnTo>
                <a:lnTo>
                  <a:pt x="836" y="4651"/>
                </a:lnTo>
                <a:lnTo>
                  <a:pt x="830" y="4642"/>
                </a:lnTo>
                <a:lnTo>
                  <a:pt x="827" y="4639"/>
                </a:lnTo>
                <a:lnTo>
                  <a:pt x="825" y="4639"/>
                </a:lnTo>
                <a:lnTo>
                  <a:pt x="820" y="4641"/>
                </a:lnTo>
                <a:lnTo>
                  <a:pt x="819" y="4645"/>
                </a:lnTo>
                <a:lnTo>
                  <a:pt x="818" y="4647"/>
                </a:lnTo>
                <a:lnTo>
                  <a:pt x="815" y="4648"/>
                </a:lnTo>
                <a:lnTo>
                  <a:pt x="813" y="4648"/>
                </a:lnTo>
                <a:lnTo>
                  <a:pt x="809" y="4648"/>
                </a:lnTo>
                <a:lnTo>
                  <a:pt x="807" y="4646"/>
                </a:lnTo>
                <a:lnTo>
                  <a:pt x="806" y="4645"/>
                </a:lnTo>
                <a:lnTo>
                  <a:pt x="805" y="4643"/>
                </a:lnTo>
                <a:lnTo>
                  <a:pt x="799" y="4636"/>
                </a:lnTo>
                <a:lnTo>
                  <a:pt x="796" y="4635"/>
                </a:lnTo>
                <a:lnTo>
                  <a:pt x="794" y="4635"/>
                </a:lnTo>
                <a:lnTo>
                  <a:pt x="790" y="4634"/>
                </a:lnTo>
                <a:lnTo>
                  <a:pt x="793" y="4641"/>
                </a:lnTo>
                <a:lnTo>
                  <a:pt x="793" y="4648"/>
                </a:lnTo>
                <a:lnTo>
                  <a:pt x="793" y="4657"/>
                </a:lnTo>
                <a:lnTo>
                  <a:pt x="793" y="4660"/>
                </a:lnTo>
                <a:lnTo>
                  <a:pt x="789" y="4661"/>
                </a:lnTo>
                <a:lnTo>
                  <a:pt x="773" y="4671"/>
                </a:lnTo>
                <a:lnTo>
                  <a:pt x="767" y="4675"/>
                </a:lnTo>
                <a:lnTo>
                  <a:pt x="764" y="4677"/>
                </a:lnTo>
                <a:lnTo>
                  <a:pt x="759" y="4683"/>
                </a:lnTo>
                <a:lnTo>
                  <a:pt x="758" y="4687"/>
                </a:lnTo>
                <a:lnTo>
                  <a:pt x="756" y="4689"/>
                </a:lnTo>
                <a:lnTo>
                  <a:pt x="765" y="4706"/>
                </a:lnTo>
                <a:lnTo>
                  <a:pt x="766" y="4708"/>
                </a:lnTo>
                <a:lnTo>
                  <a:pt x="765" y="4711"/>
                </a:lnTo>
                <a:lnTo>
                  <a:pt x="759" y="4724"/>
                </a:lnTo>
                <a:lnTo>
                  <a:pt x="755" y="4733"/>
                </a:lnTo>
                <a:lnTo>
                  <a:pt x="756" y="4739"/>
                </a:lnTo>
                <a:lnTo>
                  <a:pt x="758" y="4748"/>
                </a:lnTo>
                <a:lnTo>
                  <a:pt x="756" y="4759"/>
                </a:lnTo>
                <a:lnTo>
                  <a:pt x="756" y="4761"/>
                </a:lnTo>
                <a:lnTo>
                  <a:pt x="756" y="4764"/>
                </a:lnTo>
                <a:lnTo>
                  <a:pt x="755" y="4767"/>
                </a:lnTo>
                <a:lnTo>
                  <a:pt x="752" y="4772"/>
                </a:lnTo>
                <a:lnTo>
                  <a:pt x="748" y="4777"/>
                </a:lnTo>
                <a:lnTo>
                  <a:pt x="746" y="4782"/>
                </a:lnTo>
                <a:lnTo>
                  <a:pt x="743" y="4786"/>
                </a:lnTo>
                <a:lnTo>
                  <a:pt x="742" y="4789"/>
                </a:lnTo>
                <a:lnTo>
                  <a:pt x="740" y="4792"/>
                </a:lnTo>
                <a:lnTo>
                  <a:pt x="737" y="4793"/>
                </a:lnTo>
                <a:lnTo>
                  <a:pt x="735" y="4793"/>
                </a:lnTo>
                <a:lnTo>
                  <a:pt x="732" y="4793"/>
                </a:lnTo>
                <a:lnTo>
                  <a:pt x="730" y="4792"/>
                </a:lnTo>
                <a:lnTo>
                  <a:pt x="729" y="4789"/>
                </a:lnTo>
                <a:lnTo>
                  <a:pt x="726" y="4787"/>
                </a:lnTo>
                <a:lnTo>
                  <a:pt x="725" y="4783"/>
                </a:lnTo>
                <a:lnTo>
                  <a:pt x="723" y="4779"/>
                </a:lnTo>
                <a:lnTo>
                  <a:pt x="721" y="4775"/>
                </a:lnTo>
                <a:lnTo>
                  <a:pt x="719" y="4770"/>
                </a:lnTo>
                <a:lnTo>
                  <a:pt x="719" y="4763"/>
                </a:lnTo>
                <a:lnTo>
                  <a:pt x="715" y="4746"/>
                </a:lnTo>
                <a:lnTo>
                  <a:pt x="714" y="4740"/>
                </a:lnTo>
                <a:lnTo>
                  <a:pt x="714" y="4736"/>
                </a:lnTo>
                <a:lnTo>
                  <a:pt x="713" y="4734"/>
                </a:lnTo>
                <a:lnTo>
                  <a:pt x="712" y="4733"/>
                </a:lnTo>
                <a:lnTo>
                  <a:pt x="708" y="4735"/>
                </a:lnTo>
                <a:lnTo>
                  <a:pt x="706" y="4737"/>
                </a:lnTo>
                <a:lnTo>
                  <a:pt x="705" y="4741"/>
                </a:lnTo>
                <a:lnTo>
                  <a:pt x="703" y="4746"/>
                </a:lnTo>
                <a:lnTo>
                  <a:pt x="703" y="4753"/>
                </a:lnTo>
                <a:lnTo>
                  <a:pt x="702" y="4760"/>
                </a:lnTo>
                <a:lnTo>
                  <a:pt x="701" y="4771"/>
                </a:lnTo>
                <a:lnTo>
                  <a:pt x="701" y="4776"/>
                </a:lnTo>
                <a:lnTo>
                  <a:pt x="702" y="4779"/>
                </a:lnTo>
                <a:lnTo>
                  <a:pt x="702" y="4781"/>
                </a:lnTo>
                <a:lnTo>
                  <a:pt x="703" y="4782"/>
                </a:lnTo>
                <a:lnTo>
                  <a:pt x="706" y="4784"/>
                </a:lnTo>
                <a:lnTo>
                  <a:pt x="709" y="4789"/>
                </a:lnTo>
                <a:lnTo>
                  <a:pt x="713" y="4792"/>
                </a:lnTo>
                <a:lnTo>
                  <a:pt x="715" y="4795"/>
                </a:lnTo>
                <a:lnTo>
                  <a:pt x="717" y="4798"/>
                </a:lnTo>
                <a:lnTo>
                  <a:pt x="718" y="4801"/>
                </a:lnTo>
                <a:lnTo>
                  <a:pt x="717" y="4805"/>
                </a:lnTo>
                <a:lnTo>
                  <a:pt x="715" y="4808"/>
                </a:lnTo>
                <a:lnTo>
                  <a:pt x="714" y="4811"/>
                </a:lnTo>
                <a:lnTo>
                  <a:pt x="711" y="4813"/>
                </a:lnTo>
                <a:lnTo>
                  <a:pt x="708" y="4816"/>
                </a:lnTo>
                <a:lnTo>
                  <a:pt x="705" y="4817"/>
                </a:lnTo>
                <a:lnTo>
                  <a:pt x="701" y="4818"/>
                </a:lnTo>
                <a:lnTo>
                  <a:pt x="697" y="4818"/>
                </a:lnTo>
                <a:lnTo>
                  <a:pt x="689" y="4818"/>
                </a:lnTo>
                <a:lnTo>
                  <a:pt x="683" y="4820"/>
                </a:lnTo>
                <a:lnTo>
                  <a:pt x="684" y="4826"/>
                </a:lnTo>
                <a:lnTo>
                  <a:pt x="685" y="4836"/>
                </a:lnTo>
                <a:lnTo>
                  <a:pt x="689" y="4845"/>
                </a:lnTo>
                <a:lnTo>
                  <a:pt x="690" y="4848"/>
                </a:lnTo>
                <a:lnTo>
                  <a:pt x="691" y="4849"/>
                </a:lnTo>
                <a:lnTo>
                  <a:pt x="715" y="4882"/>
                </a:lnTo>
                <a:lnTo>
                  <a:pt x="719" y="4887"/>
                </a:lnTo>
                <a:lnTo>
                  <a:pt x="721" y="4891"/>
                </a:lnTo>
                <a:lnTo>
                  <a:pt x="723" y="4895"/>
                </a:lnTo>
                <a:lnTo>
                  <a:pt x="723" y="4899"/>
                </a:lnTo>
                <a:lnTo>
                  <a:pt x="723" y="4905"/>
                </a:lnTo>
                <a:lnTo>
                  <a:pt x="720" y="4917"/>
                </a:lnTo>
                <a:lnTo>
                  <a:pt x="718" y="4922"/>
                </a:lnTo>
                <a:lnTo>
                  <a:pt x="718" y="4925"/>
                </a:lnTo>
                <a:lnTo>
                  <a:pt x="718" y="4930"/>
                </a:lnTo>
                <a:lnTo>
                  <a:pt x="717" y="4936"/>
                </a:lnTo>
                <a:lnTo>
                  <a:pt x="715" y="4938"/>
                </a:lnTo>
                <a:lnTo>
                  <a:pt x="713" y="4940"/>
                </a:lnTo>
                <a:lnTo>
                  <a:pt x="711" y="4941"/>
                </a:lnTo>
                <a:lnTo>
                  <a:pt x="708" y="4942"/>
                </a:lnTo>
                <a:lnTo>
                  <a:pt x="705" y="4941"/>
                </a:lnTo>
                <a:lnTo>
                  <a:pt x="701" y="4941"/>
                </a:lnTo>
                <a:lnTo>
                  <a:pt x="699" y="4941"/>
                </a:lnTo>
                <a:lnTo>
                  <a:pt x="696" y="4941"/>
                </a:lnTo>
                <a:lnTo>
                  <a:pt x="696" y="4942"/>
                </a:lnTo>
                <a:lnTo>
                  <a:pt x="695" y="4943"/>
                </a:lnTo>
                <a:lnTo>
                  <a:pt x="688" y="4952"/>
                </a:lnTo>
                <a:lnTo>
                  <a:pt x="679" y="4965"/>
                </a:lnTo>
                <a:lnTo>
                  <a:pt x="677" y="4969"/>
                </a:lnTo>
                <a:lnTo>
                  <a:pt x="674" y="4971"/>
                </a:lnTo>
                <a:lnTo>
                  <a:pt x="670" y="4977"/>
                </a:lnTo>
                <a:lnTo>
                  <a:pt x="664" y="4982"/>
                </a:lnTo>
                <a:lnTo>
                  <a:pt x="658" y="4985"/>
                </a:lnTo>
                <a:lnTo>
                  <a:pt x="652" y="4989"/>
                </a:lnTo>
                <a:lnTo>
                  <a:pt x="649" y="4991"/>
                </a:lnTo>
                <a:lnTo>
                  <a:pt x="646" y="4994"/>
                </a:lnTo>
                <a:lnTo>
                  <a:pt x="642" y="4995"/>
                </a:lnTo>
                <a:lnTo>
                  <a:pt x="637" y="4995"/>
                </a:lnTo>
                <a:lnTo>
                  <a:pt x="634" y="4995"/>
                </a:lnTo>
                <a:lnTo>
                  <a:pt x="631" y="4994"/>
                </a:lnTo>
                <a:lnTo>
                  <a:pt x="629" y="4991"/>
                </a:lnTo>
                <a:lnTo>
                  <a:pt x="626" y="4989"/>
                </a:lnTo>
                <a:lnTo>
                  <a:pt x="623" y="4985"/>
                </a:lnTo>
                <a:lnTo>
                  <a:pt x="619" y="4982"/>
                </a:lnTo>
                <a:lnTo>
                  <a:pt x="614" y="4978"/>
                </a:lnTo>
                <a:lnTo>
                  <a:pt x="608" y="4976"/>
                </a:lnTo>
                <a:lnTo>
                  <a:pt x="605" y="4973"/>
                </a:lnTo>
                <a:lnTo>
                  <a:pt x="594" y="4969"/>
                </a:lnTo>
                <a:lnTo>
                  <a:pt x="588" y="4967"/>
                </a:lnTo>
                <a:lnTo>
                  <a:pt x="584" y="4967"/>
                </a:lnTo>
                <a:lnTo>
                  <a:pt x="578" y="4967"/>
                </a:lnTo>
                <a:lnTo>
                  <a:pt x="571" y="4969"/>
                </a:lnTo>
                <a:lnTo>
                  <a:pt x="556" y="4970"/>
                </a:lnTo>
                <a:lnTo>
                  <a:pt x="549" y="4970"/>
                </a:lnTo>
                <a:lnTo>
                  <a:pt x="544" y="4971"/>
                </a:lnTo>
                <a:lnTo>
                  <a:pt x="538" y="4972"/>
                </a:lnTo>
                <a:lnTo>
                  <a:pt x="537" y="4979"/>
                </a:lnTo>
                <a:lnTo>
                  <a:pt x="535" y="4988"/>
                </a:lnTo>
                <a:lnTo>
                  <a:pt x="534" y="4993"/>
                </a:lnTo>
                <a:lnTo>
                  <a:pt x="531" y="4996"/>
                </a:lnTo>
                <a:lnTo>
                  <a:pt x="528" y="5000"/>
                </a:lnTo>
                <a:lnTo>
                  <a:pt x="526" y="5000"/>
                </a:lnTo>
                <a:lnTo>
                  <a:pt x="525" y="5001"/>
                </a:lnTo>
                <a:lnTo>
                  <a:pt x="522" y="5002"/>
                </a:lnTo>
                <a:lnTo>
                  <a:pt x="509" y="5005"/>
                </a:lnTo>
                <a:lnTo>
                  <a:pt x="503" y="5006"/>
                </a:lnTo>
                <a:lnTo>
                  <a:pt x="497" y="5006"/>
                </a:lnTo>
                <a:lnTo>
                  <a:pt x="494" y="5006"/>
                </a:lnTo>
                <a:lnTo>
                  <a:pt x="493" y="5006"/>
                </a:lnTo>
                <a:lnTo>
                  <a:pt x="487" y="5005"/>
                </a:lnTo>
                <a:lnTo>
                  <a:pt x="481" y="5002"/>
                </a:lnTo>
                <a:lnTo>
                  <a:pt x="478" y="5000"/>
                </a:lnTo>
                <a:lnTo>
                  <a:pt x="476" y="4996"/>
                </a:lnTo>
                <a:lnTo>
                  <a:pt x="475" y="4993"/>
                </a:lnTo>
                <a:lnTo>
                  <a:pt x="473" y="4990"/>
                </a:lnTo>
                <a:lnTo>
                  <a:pt x="473" y="4987"/>
                </a:lnTo>
                <a:lnTo>
                  <a:pt x="472" y="4982"/>
                </a:lnTo>
                <a:lnTo>
                  <a:pt x="471" y="4978"/>
                </a:lnTo>
                <a:lnTo>
                  <a:pt x="469" y="4971"/>
                </a:lnTo>
                <a:lnTo>
                  <a:pt x="466" y="4977"/>
                </a:lnTo>
                <a:lnTo>
                  <a:pt x="465" y="4983"/>
                </a:lnTo>
                <a:lnTo>
                  <a:pt x="465" y="4989"/>
                </a:lnTo>
                <a:lnTo>
                  <a:pt x="465" y="4994"/>
                </a:lnTo>
                <a:lnTo>
                  <a:pt x="466" y="5006"/>
                </a:lnTo>
                <a:lnTo>
                  <a:pt x="469" y="5017"/>
                </a:lnTo>
                <a:lnTo>
                  <a:pt x="469" y="5020"/>
                </a:lnTo>
                <a:lnTo>
                  <a:pt x="469" y="5024"/>
                </a:lnTo>
                <a:lnTo>
                  <a:pt x="466" y="5031"/>
                </a:lnTo>
                <a:lnTo>
                  <a:pt x="465" y="5036"/>
                </a:lnTo>
                <a:lnTo>
                  <a:pt x="465" y="5040"/>
                </a:lnTo>
                <a:lnTo>
                  <a:pt x="466" y="5041"/>
                </a:lnTo>
                <a:lnTo>
                  <a:pt x="471" y="5052"/>
                </a:lnTo>
                <a:lnTo>
                  <a:pt x="482" y="5070"/>
                </a:lnTo>
                <a:lnTo>
                  <a:pt x="491" y="5088"/>
                </a:lnTo>
                <a:lnTo>
                  <a:pt x="499" y="5097"/>
                </a:lnTo>
                <a:lnTo>
                  <a:pt x="501" y="5100"/>
                </a:lnTo>
                <a:lnTo>
                  <a:pt x="506" y="5106"/>
                </a:lnTo>
                <a:lnTo>
                  <a:pt x="508" y="5111"/>
                </a:lnTo>
                <a:lnTo>
                  <a:pt x="511" y="5114"/>
                </a:lnTo>
                <a:lnTo>
                  <a:pt x="512" y="5119"/>
                </a:lnTo>
                <a:lnTo>
                  <a:pt x="513" y="5123"/>
                </a:lnTo>
                <a:lnTo>
                  <a:pt x="513" y="5126"/>
                </a:lnTo>
                <a:lnTo>
                  <a:pt x="513" y="5131"/>
                </a:lnTo>
                <a:lnTo>
                  <a:pt x="513" y="5135"/>
                </a:lnTo>
                <a:lnTo>
                  <a:pt x="513" y="5137"/>
                </a:lnTo>
                <a:lnTo>
                  <a:pt x="513" y="5138"/>
                </a:lnTo>
                <a:lnTo>
                  <a:pt x="511" y="5142"/>
                </a:lnTo>
                <a:lnTo>
                  <a:pt x="508" y="5144"/>
                </a:lnTo>
                <a:lnTo>
                  <a:pt x="506" y="5144"/>
                </a:lnTo>
                <a:lnTo>
                  <a:pt x="505" y="5144"/>
                </a:lnTo>
                <a:lnTo>
                  <a:pt x="500" y="5144"/>
                </a:lnTo>
                <a:lnTo>
                  <a:pt x="496" y="5142"/>
                </a:lnTo>
                <a:lnTo>
                  <a:pt x="490" y="5137"/>
                </a:lnTo>
                <a:lnTo>
                  <a:pt x="485" y="5134"/>
                </a:lnTo>
                <a:lnTo>
                  <a:pt x="481" y="5129"/>
                </a:lnTo>
                <a:lnTo>
                  <a:pt x="478" y="5129"/>
                </a:lnTo>
                <a:lnTo>
                  <a:pt x="476" y="5127"/>
                </a:lnTo>
                <a:lnTo>
                  <a:pt x="470" y="5127"/>
                </a:lnTo>
                <a:lnTo>
                  <a:pt x="466" y="5127"/>
                </a:lnTo>
                <a:lnTo>
                  <a:pt x="465" y="5127"/>
                </a:lnTo>
                <a:lnTo>
                  <a:pt x="464" y="5129"/>
                </a:lnTo>
                <a:lnTo>
                  <a:pt x="464" y="5130"/>
                </a:lnTo>
                <a:lnTo>
                  <a:pt x="461" y="5138"/>
                </a:lnTo>
                <a:lnTo>
                  <a:pt x="459" y="5150"/>
                </a:lnTo>
                <a:lnTo>
                  <a:pt x="458" y="5162"/>
                </a:lnTo>
                <a:lnTo>
                  <a:pt x="458" y="5170"/>
                </a:lnTo>
                <a:lnTo>
                  <a:pt x="456" y="5177"/>
                </a:lnTo>
                <a:lnTo>
                  <a:pt x="454" y="5183"/>
                </a:lnTo>
                <a:lnTo>
                  <a:pt x="452" y="5186"/>
                </a:lnTo>
                <a:lnTo>
                  <a:pt x="450" y="5189"/>
                </a:lnTo>
                <a:lnTo>
                  <a:pt x="448" y="5191"/>
                </a:lnTo>
                <a:lnTo>
                  <a:pt x="444" y="5193"/>
                </a:lnTo>
                <a:lnTo>
                  <a:pt x="440" y="5196"/>
                </a:lnTo>
                <a:lnTo>
                  <a:pt x="438" y="5197"/>
                </a:lnTo>
                <a:lnTo>
                  <a:pt x="438" y="5199"/>
                </a:lnTo>
                <a:lnTo>
                  <a:pt x="441" y="5205"/>
                </a:lnTo>
                <a:lnTo>
                  <a:pt x="442" y="5209"/>
                </a:lnTo>
                <a:lnTo>
                  <a:pt x="444" y="5214"/>
                </a:lnTo>
                <a:lnTo>
                  <a:pt x="444" y="5217"/>
                </a:lnTo>
                <a:lnTo>
                  <a:pt x="444" y="5219"/>
                </a:lnTo>
                <a:lnTo>
                  <a:pt x="442" y="5225"/>
                </a:lnTo>
                <a:lnTo>
                  <a:pt x="441" y="5229"/>
                </a:lnTo>
                <a:lnTo>
                  <a:pt x="440" y="5233"/>
                </a:lnTo>
                <a:lnTo>
                  <a:pt x="437" y="5243"/>
                </a:lnTo>
                <a:lnTo>
                  <a:pt x="435" y="5249"/>
                </a:lnTo>
                <a:lnTo>
                  <a:pt x="435" y="5250"/>
                </a:lnTo>
                <a:lnTo>
                  <a:pt x="434" y="5255"/>
                </a:lnTo>
                <a:lnTo>
                  <a:pt x="431" y="5260"/>
                </a:lnTo>
                <a:lnTo>
                  <a:pt x="430" y="5262"/>
                </a:lnTo>
                <a:lnTo>
                  <a:pt x="428" y="5265"/>
                </a:lnTo>
                <a:lnTo>
                  <a:pt x="425" y="5266"/>
                </a:lnTo>
                <a:lnTo>
                  <a:pt x="422" y="5266"/>
                </a:lnTo>
                <a:lnTo>
                  <a:pt x="418" y="5265"/>
                </a:lnTo>
                <a:lnTo>
                  <a:pt x="408" y="5261"/>
                </a:lnTo>
                <a:lnTo>
                  <a:pt x="401" y="5256"/>
                </a:lnTo>
                <a:lnTo>
                  <a:pt x="399" y="5256"/>
                </a:lnTo>
                <a:lnTo>
                  <a:pt x="396" y="5255"/>
                </a:lnTo>
                <a:lnTo>
                  <a:pt x="395" y="5255"/>
                </a:lnTo>
                <a:lnTo>
                  <a:pt x="391" y="5255"/>
                </a:lnTo>
                <a:lnTo>
                  <a:pt x="390" y="5258"/>
                </a:lnTo>
                <a:lnTo>
                  <a:pt x="388" y="5259"/>
                </a:lnTo>
                <a:lnTo>
                  <a:pt x="376" y="5290"/>
                </a:lnTo>
                <a:lnTo>
                  <a:pt x="373" y="5295"/>
                </a:lnTo>
                <a:lnTo>
                  <a:pt x="371" y="5298"/>
                </a:lnTo>
                <a:lnTo>
                  <a:pt x="370" y="5302"/>
                </a:lnTo>
                <a:lnTo>
                  <a:pt x="367" y="5305"/>
                </a:lnTo>
                <a:lnTo>
                  <a:pt x="365" y="5307"/>
                </a:lnTo>
                <a:lnTo>
                  <a:pt x="361" y="5308"/>
                </a:lnTo>
                <a:lnTo>
                  <a:pt x="359" y="5309"/>
                </a:lnTo>
                <a:lnTo>
                  <a:pt x="357" y="5309"/>
                </a:lnTo>
                <a:lnTo>
                  <a:pt x="353" y="5311"/>
                </a:lnTo>
                <a:lnTo>
                  <a:pt x="351" y="5311"/>
                </a:lnTo>
                <a:lnTo>
                  <a:pt x="349" y="5312"/>
                </a:lnTo>
                <a:lnTo>
                  <a:pt x="349" y="5313"/>
                </a:lnTo>
                <a:lnTo>
                  <a:pt x="348" y="5318"/>
                </a:lnTo>
                <a:lnTo>
                  <a:pt x="347" y="5324"/>
                </a:lnTo>
                <a:lnTo>
                  <a:pt x="347" y="5326"/>
                </a:lnTo>
                <a:lnTo>
                  <a:pt x="347" y="5329"/>
                </a:lnTo>
                <a:lnTo>
                  <a:pt x="351" y="5331"/>
                </a:lnTo>
                <a:lnTo>
                  <a:pt x="354" y="5333"/>
                </a:lnTo>
                <a:lnTo>
                  <a:pt x="357" y="5337"/>
                </a:lnTo>
                <a:lnTo>
                  <a:pt x="358" y="5339"/>
                </a:lnTo>
                <a:lnTo>
                  <a:pt x="358" y="5342"/>
                </a:lnTo>
                <a:lnTo>
                  <a:pt x="355" y="5349"/>
                </a:lnTo>
                <a:lnTo>
                  <a:pt x="349" y="5371"/>
                </a:lnTo>
                <a:lnTo>
                  <a:pt x="344" y="5386"/>
                </a:lnTo>
                <a:lnTo>
                  <a:pt x="343" y="5397"/>
                </a:lnTo>
                <a:lnTo>
                  <a:pt x="342" y="5407"/>
                </a:lnTo>
                <a:lnTo>
                  <a:pt x="341" y="5410"/>
                </a:lnTo>
                <a:lnTo>
                  <a:pt x="338" y="5414"/>
                </a:lnTo>
                <a:lnTo>
                  <a:pt x="336" y="5419"/>
                </a:lnTo>
                <a:lnTo>
                  <a:pt x="334" y="5424"/>
                </a:lnTo>
                <a:lnTo>
                  <a:pt x="336" y="5424"/>
                </a:lnTo>
                <a:lnTo>
                  <a:pt x="340" y="5425"/>
                </a:lnTo>
                <a:lnTo>
                  <a:pt x="343" y="5426"/>
                </a:lnTo>
                <a:lnTo>
                  <a:pt x="347" y="5427"/>
                </a:lnTo>
                <a:lnTo>
                  <a:pt x="352" y="5430"/>
                </a:lnTo>
                <a:lnTo>
                  <a:pt x="357" y="5433"/>
                </a:lnTo>
                <a:lnTo>
                  <a:pt x="360" y="5438"/>
                </a:lnTo>
                <a:lnTo>
                  <a:pt x="363" y="5442"/>
                </a:lnTo>
                <a:lnTo>
                  <a:pt x="365" y="5447"/>
                </a:lnTo>
                <a:lnTo>
                  <a:pt x="366" y="5451"/>
                </a:lnTo>
                <a:lnTo>
                  <a:pt x="367" y="5456"/>
                </a:lnTo>
                <a:lnTo>
                  <a:pt x="366" y="5461"/>
                </a:lnTo>
                <a:lnTo>
                  <a:pt x="365" y="5465"/>
                </a:lnTo>
                <a:lnTo>
                  <a:pt x="364" y="5467"/>
                </a:lnTo>
                <a:lnTo>
                  <a:pt x="364" y="5471"/>
                </a:lnTo>
                <a:lnTo>
                  <a:pt x="363" y="5473"/>
                </a:lnTo>
                <a:lnTo>
                  <a:pt x="364" y="5475"/>
                </a:lnTo>
                <a:lnTo>
                  <a:pt x="364" y="5479"/>
                </a:lnTo>
                <a:lnTo>
                  <a:pt x="365" y="5483"/>
                </a:lnTo>
                <a:lnTo>
                  <a:pt x="365" y="5486"/>
                </a:lnTo>
                <a:lnTo>
                  <a:pt x="365" y="5489"/>
                </a:lnTo>
                <a:lnTo>
                  <a:pt x="365" y="5491"/>
                </a:lnTo>
                <a:lnTo>
                  <a:pt x="364" y="5492"/>
                </a:lnTo>
                <a:lnTo>
                  <a:pt x="361" y="5495"/>
                </a:lnTo>
                <a:lnTo>
                  <a:pt x="358" y="5495"/>
                </a:lnTo>
                <a:lnTo>
                  <a:pt x="354" y="5495"/>
                </a:lnTo>
                <a:lnTo>
                  <a:pt x="352" y="5494"/>
                </a:lnTo>
                <a:lnTo>
                  <a:pt x="351" y="5494"/>
                </a:lnTo>
                <a:lnTo>
                  <a:pt x="351" y="5497"/>
                </a:lnTo>
                <a:lnTo>
                  <a:pt x="352" y="5501"/>
                </a:lnTo>
                <a:lnTo>
                  <a:pt x="354" y="5506"/>
                </a:lnTo>
                <a:lnTo>
                  <a:pt x="354" y="5508"/>
                </a:lnTo>
                <a:lnTo>
                  <a:pt x="354" y="5512"/>
                </a:lnTo>
                <a:lnTo>
                  <a:pt x="354" y="5518"/>
                </a:lnTo>
                <a:lnTo>
                  <a:pt x="354" y="5526"/>
                </a:lnTo>
                <a:lnTo>
                  <a:pt x="355" y="5533"/>
                </a:lnTo>
                <a:lnTo>
                  <a:pt x="358" y="5535"/>
                </a:lnTo>
                <a:lnTo>
                  <a:pt x="360" y="5536"/>
                </a:lnTo>
                <a:lnTo>
                  <a:pt x="363" y="5538"/>
                </a:lnTo>
                <a:lnTo>
                  <a:pt x="364" y="5541"/>
                </a:lnTo>
                <a:lnTo>
                  <a:pt x="366" y="5544"/>
                </a:lnTo>
                <a:lnTo>
                  <a:pt x="367" y="5549"/>
                </a:lnTo>
                <a:lnTo>
                  <a:pt x="367" y="5554"/>
                </a:lnTo>
                <a:lnTo>
                  <a:pt x="366" y="5559"/>
                </a:lnTo>
                <a:lnTo>
                  <a:pt x="366" y="5561"/>
                </a:lnTo>
                <a:lnTo>
                  <a:pt x="372" y="5559"/>
                </a:lnTo>
                <a:lnTo>
                  <a:pt x="376" y="5557"/>
                </a:lnTo>
                <a:lnTo>
                  <a:pt x="379" y="5557"/>
                </a:lnTo>
                <a:lnTo>
                  <a:pt x="382" y="5557"/>
                </a:lnTo>
                <a:lnTo>
                  <a:pt x="384" y="5559"/>
                </a:lnTo>
                <a:lnTo>
                  <a:pt x="385" y="5561"/>
                </a:lnTo>
                <a:lnTo>
                  <a:pt x="387" y="5563"/>
                </a:lnTo>
                <a:lnTo>
                  <a:pt x="388" y="5568"/>
                </a:lnTo>
                <a:lnTo>
                  <a:pt x="391" y="5573"/>
                </a:lnTo>
                <a:lnTo>
                  <a:pt x="395" y="5579"/>
                </a:lnTo>
                <a:lnTo>
                  <a:pt x="397" y="5583"/>
                </a:lnTo>
                <a:lnTo>
                  <a:pt x="399" y="5584"/>
                </a:lnTo>
                <a:lnTo>
                  <a:pt x="401" y="5585"/>
                </a:lnTo>
                <a:lnTo>
                  <a:pt x="404" y="5590"/>
                </a:lnTo>
                <a:lnTo>
                  <a:pt x="407" y="5596"/>
                </a:lnTo>
                <a:lnTo>
                  <a:pt x="410" y="5598"/>
                </a:lnTo>
                <a:lnTo>
                  <a:pt x="412" y="5598"/>
                </a:lnTo>
                <a:lnTo>
                  <a:pt x="417" y="5600"/>
                </a:lnTo>
                <a:lnTo>
                  <a:pt x="422" y="5601"/>
                </a:lnTo>
                <a:lnTo>
                  <a:pt x="426" y="5603"/>
                </a:lnTo>
                <a:lnTo>
                  <a:pt x="429" y="5606"/>
                </a:lnTo>
                <a:lnTo>
                  <a:pt x="432" y="5608"/>
                </a:lnTo>
                <a:lnTo>
                  <a:pt x="434" y="5610"/>
                </a:lnTo>
                <a:lnTo>
                  <a:pt x="435" y="5613"/>
                </a:lnTo>
                <a:lnTo>
                  <a:pt x="436" y="5616"/>
                </a:lnTo>
                <a:lnTo>
                  <a:pt x="436" y="5621"/>
                </a:lnTo>
                <a:lnTo>
                  <a:pt x="437" y="5626"/>
                </a:lnTo>
                <a:lnTo>
                  <a:pt x="436" y="5631"/>
                </a:lnTo>
                <a:lnTo>
                  <a:pt x="436" y="5633"/>
                </a:lnTo>
                <a:lnTo>
                  <a:pt x="434" y="5636"/>
                </a:lnTo>
                <a:lnTo>
                  <a:pt x="431" y="5637"/>
                </a:lnTo>
                <a:lnTo>
                  <a:pt x="429" y="5638"/>
                </a:lnTo>
                <a:lnTo>
                  <a:pt x="419" y="5640"/>
                </a:lnTo>
                <a:lnTo>
                  <a:pt x="423" y="5644"/>
                </a:lnTo>
                <a:lnTo>
                  <a:pt x="425" y="5646"/>
                </a:lnTo>
                <a:lnTo>
                  <a:pt x="426" y="5649"/>
                </a:lnTo>
                <a:lnTo>
                  <a:pt x="429" y="5651"/>
                </a:lnTo>
                <a:lnTo>
                  <a:pt x="429" y="5654"/>
                </a:lnTo>
                <a:lnTo>
                  <a:pt x="430" y="5656"/>
                </a:lnTo>
                <a:lnTo>
                  <a:pt x="429" y="5659"/>
                </a:lnTo>
                <a:lnTo>
                  <a:pt x="423" y="5683"/>
                </a:lnTo>
                <a:lnTo>
                  <a:pt x="422" y="5687"/>
                </a:lnTo>
                <a:lnTo>
                  <a:pt x="422" y="5693"/>
                </a:lnTo>
                <a:lnTo>
                  <a:pt x="423" y="5693"/>
                </a:lnTo>
                <a:lnTo>
                  <a:pt x="424" y="5691"/>
                </a:lnTo>
                <a:lnTo>
                  <a:pt x="428" y="5687"/>
                </a:lnTo>
                <a:lnTo>
                  <a:pt x="430" y="5686"/>
                </a:lnTo>
                <a:lnTo>
                  <a:pt x="432" y="5685"/>
                </a:lnTo>
                <a:lnTo>
                  <a:pt x="437" y="5683"/>
                </a:lnTo>
                <a:lnTo>
                  <a:pt x="441" y="5683"/>
                </a:lnTo>
                <a:lnTo>
                  <a:pt x="446" y="5683"/>
                </a:lnTo>
                <a:lnTo>
                  <a:pt x="449" y="5685"/>
                </a:lnTo>
                <a:lnTo>
                  <a:pt x="450" y="5686"/>
                </a:lnTo>
                <a:lnTo>
                  <a:pt x="452" y="5689"/>
                </a:lnTo>
                <a:lnTo>
                  <a:pt x="452" y="5690"/>
                </a:lnTo>
                <a:lnTo>
                  <a:pt x="452" y="5692"/>
                </a:lnTo>
                <a:lnTo>
                  <a:pt x="454" y="5702"/>
                </a:lnTo>
                <a:lnTo>
                  <a:pt x="455" y="5718"/>
                </a:lnTo>
                <a:lnTo>
                  <a:pt x="455" y="5721"/>
                </a:lnTo>
                <a:lnTo>
                  <a:pt x="455" y="5724"/>
                </a:lnTo>
                <a:lnTo>
                  <a:pt x="454" y="5726"/>
                </a:lnTo>
                <a:lnTo>
                  <a:pt x="453" y="5728"/>
                </a:lnTo>
                <a:lnTo>
                  <a:pt x="449" y="5731"/>
                </a:lnTo>
                <a:lnTo>
                  <a:pt x="442" y="5738"/>
                </a:lnTo>
                <a:lnTo>
                  <a:pt x="440" y="5740"/>
                </a:lnTo>
                <a:lnTo>
                  <a:pt x="438" y="5743"/>
                </a:lnTo>
                <a:lnTo>
                  <a:pt x="437" y="5745"/>
                </a:lnTo>
                <a:lnTo>
                  <a:pt x="437" y="5748"/>
                </a:lnTo>
                <a:lnTo>
                  <a:pt x="437" y="5752"/>
                </a:lnTo>
                <a:lnTo>
                  <a:pt x="438" y="5757"/>
                </a:lnTo>
                <a:lnTo>
                  <a:pt x="440" y="5763"/>
                </a:lnTo>
                <a:lnTo>
                  <a:pt x="440" y="5768"/>
                </a:lnTo>
                <a:lnTo>
                  <a:pt x="438" y="5772"/>
                </a:lnTo>
                <a:lnTo>
                  <a:pt x="438" y="5774"/>
                </a:lnTo>
                <a:lnTo>
                  <a:pt x="436" y="5775"/>
                </a:lnTo>
                <a:lnTo>
                  <a:pt x="434" y="5778"/>
                </a:lnTo>
                <a:lnTo>
                  <a:pt x="428" y="5779"/>
                </a:lnTo>
                <a:lnTo>
                  <a:pt x="423" y="5780"/>
                </a:lnTo>
                <a:lnTo>
                  <a:pt x="423" y="5781"/>
                </a:lnTo>
                <a:lnTo>
                  <a:pt x="422" y="5815"/>
                </a:lnTo>
                <a:lnTo>
                  <a:pt x="420" y="5839"/>
                </a:lnTo>
                <a:lnTo>
                  <a:pt x="420" y="5845"/>
                </a:lnTo>
                <a:lnTo>
                  <a:pt x="419" y="5852"/>
                </a:lnTo>
                <a:lnTo>
                  <a:pt x="417" y="5861"/>
                </a:lnTo>
                <a:lnTo>
                  <a:pt x="414" y="5867"/>
                </a:lnTo>
                <a:lnTo>
                  <a:pt x="413" y="5869"/>
                </a:lnTo>
                <a:lnTo>
                  <a:pt x="417" y="5867"/>
                </a:lnTo>
                <a:lnTo>
                  <a:pt x="420" y="5864"/>
                </a:lnTo>
                <a:lnTo>
                  <a:pt x="426" y="5862"/>
                </a:lnTo>
                <a:lnTo>
                  <a:pt x="428" y="5862"/>
                </a:lnTo>
                <a:lnTo>
                  <a:pt x="432" y="5861"/>
                </a:lnTo>
                <a:lnTo>
                  <a:pt x="436" y="5861"/>
                </a:lnTo>
                <a:lnTo>
                  <a:pt x="438" y="5861"/>
                </a:lnTo>
                <a:lnTo>
                  <a:pt x="441" y="5862"/>
                </a:lnTo>
                <a:lnTo>
                  <a:pt x="442" y="5863"/>
                </a:lnTo>
                <a:lnTo>
                  <a:pt x="443" y="5864"/>
                </a:lnTo>
                <a:lnTo>
                  <a:pt x="444" y="5867"/>
                </a:lnTo>
                <a:lnTo>
                  <a:pt x="444" y="5870"/>
                </a:lnTo>
                <a:lnTo>
                  <a:pt x="442" y="5874"/>
                </a:lnTo>
                <a:lnTo>
                  <a:pt x="438" y="5880"/>
                </a:lnTo>
                <a:lnTo>
                  <a:pt x="436" y="5886"/>
                </a:lnTo>
                <a:lnTo>
                  <a:pt x="436" y="5887"/>
                </a:lnTo>
                <a:lnTo>
                  <a:pt x="436" y="5890"/>
                </a:lnTo>
                <a:lnTo>
                  <a:pt x="437" y="5893"/>
                </a:lnTo>
                <a:lnTo>
                  <a:pt x="441" y="5898"/>
                </a:lnTo>
                <a:lnTo>
                  <a:pt x="446" y="5903"/>
                </a:lnTo>
                <a:lnTo>
                  <a:pt x="448" y="5905"/>
                </a:lnTo>
                <a:lnTo>
                  <a:pt x="452" y="5904"/>
                </a:lnTo>
                <a:lnTo>
                  <a:pt x="458" y="5904"/>
                </a:lnTo>
                <a:lnTo>
                  <a:pt x="464" y="5904"/>
                </a:lnTo>
                <a:lnTo>
                  <a:pt x="467" y="5907"/>
                </a:lnTo>
                <a:lnTo>
                  <a:pt x="469" y="5908"/>
                </a:lnTo>
                <a:lnTo>
                  <a:pt x="470" y="5910"/>
                </a:lnTo>
                <a:lnTo>
                  <a:pt x="471" y="5915"/>
                </a:lnTo>
                <a:lnTo>
                  <a:pt x="472" y="5921"/>
                </a:lnTo>
                <a:lnTo>
                  <a:pt x="473" y="5931"/>
                </a:lnTo>
                <a:lnTo>
                  <a:pt x="473" y="5934"/>
                </a:lnTo>
                <a:lnTo>
                  <a:pt x="476" y="5937"/>
                </a:lnTo>
                <a:lnTo>
                  <a:pt x="479" y="5943"/>
                </a:lnTo>
                <a:lnTo>
                  <a:pt x="483" y="5951"/>
                </a:lnTo>
                <a:lnTo>
                  <a:pt x="487" y="5960"/>
                </a:lnTo>
                <a:lnTo>
                  <a:pt x="488" y="5964"/>
                </a:lnTo>
                <a:lnTo>
                  <a:pt x="489" y="5968"/>
                </a:lnTo>
                <a:lnTo>
                  <a:pt x="490" y="5974"/>
                </a:lnTo>
                <a:lnTo>
                  <a:pt x="491" y="5978"/>
                </a:lnTo>
                <a:lnTo>
                  <a:pt x="493" y="5980"/>
                </a:lnTo>
                <a:lnTo>
                  <a:pt x="494" y="5981"/>
                </a:lnTo>
                <a:lnTo>
                  <a:pt x="501" y="5981"/>
                </a:lnTo>
                <a:lnTo>
                  <a:pt x="503" y="5982"/>
                </a:lnTo>
                <a:lnTo>
                  <a:pt x="507" y="5985"/>
                </a:lnTo>
                <a:lnTo>
                  <a:pt x="509" y="5987"/>
                </a:lnTo>
                <a:lnTo>
                  <a:pt x="511" y="5990"/>
                </a:lnTo>
                <a:lnTo>
                  <a:pt x="512" y="5992"/>
                </a:lnTo>
                <a:lnTo>
                  <a:pt x="513" y="5996"/>
                </a:lnTo>
                <a:lnTo>
                  <a:pt x="512" y="6005"/>
                </a:lnTo>
                <a:lnTo>
                  <a:pt x="512" y="6011"/>
                </a:lnTo>
                <a:lnTo>
                  <a:pt x="512" y="6016"/>
                </a:lnTo>
                <a:lnTo>
                  <a:pt x="513" y="6019"/>
                </a:lnTo>
                <a:lnTo>
                  <a:pt x="516" y="6021"/>
                </a:lnTo>
                <a:lnTo>
                  <a:pt x="519" y="6025"/>
                </a:lnTo>
                <a:lnTo>
                  <a:pt x="522" y="6027"/>
                </a:lnTo>
                <a:lnTo>
                  <a:pt x="524" y="6029"/>
                </a:lnTo>
                <a:lnTo>
                  <a:pt x="526" y="6033"/>
                </a:lnTo>
                <a:lnTo>
                  <a:pt x="531" y="6040"/>
                </a:lnTo>
                <a:lnTo>
                  <a:pt x="534" y="6045"/>
                </a:lnTo>
                <a:lnTo>
                  <a:pt x="535" y="6050"/>
                </a:lnTo>
                <a:lnTo>
                  <a:pt x="535" y="6052"/>
                </a:lnTo>
                <a:lnTo>
                  <a:pt x="535" y="6055"/>
                </a:lnTo>
                <a:lnTo>
                  <a:pt x="534" y="6056"/>
                </a:lnTo>
                <a:lnTo>
                  <a:pt x="532" y="6058"/>
                </a:lnTo>
                <a:lnTo>
                  <a:pt x="529" y="6062"/>
                </a:lnTo>
                <a:lnTo>
                  <a:pt x="528" y="6067"/>
                </a:lnTo>
                <a:lnTo>
                  <a:pt x="529" y="6069"/>
                </a:lnTo>
                <a:lnTo>
                  <a:pt x="529" y="6073"/>
                </a:lnTo>
                <a:lnTo>
                  <a:pt x="529" y="6076"/>
                </a:lnTo>
                <a:lnTo>
                  <a:pt x="528" y="6081"/>
                </a:lnTo>
                <a:lnTo>
                  <a:pt x="526" y="6084"/>
                </a:lnTo>
                <a:lnTo>
                  <a:pt x="524" y="6085"/>
                </a:lnTo>
                <a:lnTo>
                  <a:pt x="523" y="6086"/>
                </a:lnTo>
                <a:lnTo>
                  <a:pt x="520" y="6088"/>
                </a:lnTo>
                <a:lnTo>
                  <a:pt x="519" y="6090"/>
                </a:lnTo>
                <a:lnTo>
                  <a:pt x="522" y="6092"/>
                </a:lnTo>
                <a:lnTo>
                  <a:pt x="524" y="6094"/>
                </a:lnTo>
                <a:lnTo>
                  <a:pt x="529" y="6098"/>
                </a:lnTo>
                <a:lnTo>
                  <a:pt x="536" y="6104"/>
                </a:lnTo>
                <a:lnTo>
                  <a:pt x="538" y="6106"/>
                </a:lnTo>
                <a:lnTo>
                  <a:pt x="540" y="6109"/>
                </a:lnTo>
                <a:lnTo>
                  <a:pt x="541" y="6115"/>
                </a:lnTo>
                <a:lnTo>
                  <a:pt x="544" y="6128"/>
                </a:lnTo>
                <a:lnTo>
                  <a:pt x="547" y="6135"/>
                </a:lnTo>
                <a:lnTo>
                  <a:pt x="548" y="6139"/>
                </a:lnTo>
                <a:lnTo>
                  <a:pt x="549" y="6141"/>
                </a:lnTo>
                <a:lnTo>
                  <a:pt x="558" y="6152"/>
                </a:lnTo>
                <a:lnTo>
                  <a:pt x="567" y="6163"/>
                </a:lnTo>
                <a:lnTo>
                  <a:pt x="569" y="6167"/>
                </a:lnTo>
                <a:lnTo>
                  <a:pt x="570" y="6168"/>
                </a:lnTo>
                <a:lnTo>
                  <a:pt x="570" y="6170"/>
                </a:lnTo>
                <a:lnTo>
                  <a:pt x="569" y="6175"/>
                </a:lnTo>
                <a:lnTo>
                  <a:pt x="567" y="6182"/>
                </a:lnTo>
                <a:lnTo>
                  <a:pt x="565" y="6185"/>
                </a:lnTo>
                <a:lnTo>
                  <a:pt x="562" y="6187"/>
                </a:lnTo>
                <a:lnTo>
                  <a:pt x="560" y="6188"/>
                </a:lnTo>
                <a:lnTo>
                  <a:pt x="556" y="6190"/>
                </a:lnTo>
                <a:lnTo>
                  <a:pt x="553" y="6188"/>
                </a:lnTo>
                <a:lnTo>
                  <a:pt x="549" y="6186"/>
                </a:lnTo>
                <a:lnTo>
                  <a:pt x="543" y="6182"/>
                </a:lnTo>
                <a:lnTo>
                  <a:pt x="536" y="6179"/>
                </a:lnTo>
                <a:lnTo>
                  <a:pt x="530" y="6175"/>
                </a:lnTo>
                <a:lnTo>
                  <a:pt x="524" y="6173"/>
                </a:lnTo>
                <a:lnTo>
                  <a:pt x="517" y="6170"/>
                </a:lnTo>
                <a:lnTo>
                  <a:pt x="514" y="6169"/>
                </a:lnTo>
                <a:lnTo>
                  <a:pt x="512" y="6168"/>
                </a:lnTo>
                <a:lnTo>
                  <a:pt x="509" y="6169"/>
                </a:lnTo>
                <a:lnTo>
                  <a:pt x="508" y="6170"/>
                </a:lnTo>
                <a:lnTo>
                  <a:pt x="503" y="6173"/>
                </a:lnTo>
                <a:lnTo>
                  <a:pt x="507" y="6176"/>
                </a:lnTo>
                <a:lnTo>
                  <a:pt x="511" y="6181"/>
                </a:lnTo>
                <a:lnTo>
                  <a:pt x="514" y="6186"/>
                </a:lnTo>
                <a:lnTo>
                  <a:pt x="518" y="6188"/>
                </a:lnTo>
                <a:lnTo>
                  <a:pt x="519" y="6188"/>
                </a:lnTo>
                <a:lnTo>
                  <a:pt x="526" y="6192"/>
                </a:lnTo>
                <a:lnTo>
                  <a:pt x="530" y="6193"/>
                </a:lnTo>
                <a:lnTo>
                  <a:pt x="534" y="6196"/>
                </a:lnTo>
                <a:lnTo>
                  <a:pt x="537" y="6198"/>
                </a:lnTo>
                <a:lnTo>
                  <a:pt x="540" y="6200"/>
                </a:lnTo>
                <a:lnTo>
                  <a:pt x="541" y="6203"/>
                </a:lnTo>
                <a:lnTo>
                  <a:pt x="542" y="6206"/>
                </a:lnTo>
                <a:lnTo>
                  <a:pt x="542" y="6209"/>
                </a:lnTo>
                <a:lnTo>
                  <a:pt x="542" y="6214"/>
                </a:lnTo>
                <a:lnTo>
                  <a:pt x="542" y="6218"/>
                </a:lnTo>
                <a:lnTo>
                  <a:pt x="541" y="6222"/>
                </a:lnTo>
                <a:lnTo>
                  <a:pt x="540" y="6224"/>
                </a:lnTo>
                <a:lnTo>
                  <a:pt x="538" y="6227"/>
                </a:lnTo>
                <a:lnTo>
                  <a:pt x="534" y="6229"/>
                </a:lnTo>
                <a:lnTo>
                  <a:pt x="531" y="6231"/>
                </a:lnTo>
                <a:lnTo>
                  <a:pt x="528" y="6231"/>
                </a:lnTo>
                <a:lnTo>
                  <a:pt x="525" y="6231"/>
                </a:lnTo>
                <a:lnTo>
                  <a:pt x="519" y="6231"/>
                </a:lnTo>
                <a:lnTo>
                  <a:pt x="516" y="6231"/>
                </a:lnTo>
                <a:lnTo>
                  <a:pt x="513" y="6231"/>
                </a:lnTo>
                <a:lnTo>
                  <a:pt x="509" y="6231"/>
                </a:lnTo>
                <a:lnTo>
                  <a:pt x="505" y="6229"/>
                </a:lnTo>
                <a:lnTo>
                  <a:pt x="501" y="6228"/>
                </a:lnTo>
                <a:lnTo>
                  <a:pt x="503" y="6232"/>
                </a:lnTo>
                <a:lnTo>
                  <a:pt x="509" y="6241"/>
                </a:lnTo>
                <a:lnTo>
                  <a:pt x="513" y="6245"/>
                </a:lnTo>
                <a:lnTo>
                  <a:pt x="516" y="6247"/>
                </a:lnTo>
                <a:lnTo>
                  <a:pt x="518" y="6250"/>
                </a:lnTo>
                <a:lnTo>
                  <a:pt x="520" y="6252"/>
                </a:lnTo>
                <a:lnTo>
                  <a:pt x="524" y="6259"/>
                </a:lnTo>
                <a:lnTo>
                  <a:pt x="525" y="6263"/>
                </a:lnTo>
                <a:lnTo>
                  <a:pt x="526" y="6268"/>
                </a:lnTo>
                <a:lnTo>
                  <a:pt x="526" y="6271"/>
                </a:lnTo>
                <a:lnTo>
                  <a:pt x="526" y="6274"/>
                </a:lnTo>
                <a:lnTo>
                  <a:pt x="524" y="6277"/>
                </a:lnTo>
                <a:lnTo>
                  <a:pt x="523" y="6279"/>
                </a:lnTo>
                <a:lnTo>
                  <a:pt x="519" y="6280"/>
                </a:lnTo>
                <a:lnTo>
                  <a:pt x="517" y="6281"/>
                </a:lnTo>
                <a:lnTo>
                  <a:pt x="519" y="6283"/>
                </a:lnTo>
                <a:lnTo>
                  <a:pt x="522" y="6287"/>
                </a:lnTo>
                <a:lnTo>
                  <a:pt x="523" y="6292"/>
                </a:lnTo>
                <a:lnTo>
                  <a:pt x="523" y="6298"/>
                </a:lnTo>
                <a:lnTo>
                  <a:pt x="523" y="6306"/>
                </a:lnTo>
                <a:lnTo>
                  <a:pt x="524" y="6311"/>
                </a:lnTo>
                <a:lnTo>
                  <a:pt x="525" y="6315"/>
                </a:lnTo>
                <a:lnTo>
                  <a:pt x="526" y="6317"/>
                </a:lnTo>
                <a:lnTo>
                  <a:pt x="529" y="6321"/>
                </a:lnTo>
                <a:lnTo>
                  <a:pt x="531" y="6326"/>
                </a:lnTo>
                <a:lnTo>
                  <a:pt x="536" y="6332"/>
                </a:lnTo>
                <a:lnTo>
                  <a:pt x="538" y="6335"/>
                </a:lnTo>
                <a:lnTo>
                  <a:pt x="540" y="6339"/>
                </a:lnTo>
                <a:lnTo>
                  <a:pt x="541" y="6341"/>
                </a:lnTo>
                <a:lnTo>
                  <a:pt x="541" y="6345"/>
                </a:lnTo>
                <a:lnTo>
                  <a:pt x="541" y="6349"/>
                </a:lnTo>
                <a:lnTo>
                  <a:pt x="540" y="6351"/>
                </a:lnTo>
                <a:lnTo>
                  <a:pt x="535" y="6362"/>
                </a:lnTo>
                <a:lnTo>
                  <a:pt x="531" y="6368"/>
                </a:lnTo>
                <a:lnTo>
                  <a:pt x="530" y="6373"/>
                </a:lnTo>
                <a:lnTo>
                  <a:pt x="529" y="6374"/>
                </a:lnTo>
                <a:lnTo>
                  <a:pt x="532" y="6379"/>
                </a:lnTo>
                <a:lnTo>
                  <a:pt x="537" y="6383"/>
                </a:lnTo>
                <a:lnTo>
                  <a:pt x="543" y="6388"/>
                </a:lnTo>
                <a:lnTo>
                  <a:pt x="548" y="6394"/>
                </a:lnTo>
                <a:lnTo>
                  <a:pt x="550" y="6395"/>
                </a:lnTo>
                <a:lnTo>
                  <a:pt x="554" y="6402"/>
                </a:lnTo>
                <a:lnTo>
                  <a:pt x="556" y="6406"/>
                </a:lnTo>
                <a:lnTo>
                  <a:pt x="558" y="6410"/>
                </a:lnTo>
                <a:lnTo>
                  <a:pt x="558" y="6414"/>
                </a:lnTo>
                <a:lnTo>
                  <a:pt x="558" y="6416"/>
                </a:lnTo>
                <a:lnTo>
                  <a:pt x="556" y="6420"/>
                </a:lnTo>
                <a:lnTo>
                  <a:pt x="554" y="6424"/>
                </a:lnTo>
                <a:lnTo>
                  <a:pt x="553" y="6428"/>
                </a:lnTo>
                <a:lnTo>
                  <a:pt x="552" y="6430"/>
                </a:lnTo>
                <a:lnTo>
                  <a:pt x="549" y="6433"/>
                </a:lnTo>
                <a:lnTo>
                  <a:pt x="547" y="6434"/>
                </a:lnTo>
                <a:lnTo>
                  <a:pt x="546" y="6434"/>
                </a:lnTo>
                <a:lnTo>
                  <a:pt x="541" y="6433"/>
                </a:lnTo>
                <a:lnTo>
                  <a:pt x="538" y="6432"/>
                </a:lnTo>
                <a:lnTo>
                  <a:pt x="535" y="6428"/>
                </a:lnTo>
                <a:lnTo>
                  <a:pt x="532" y="6426"/>
                </a:lnTo>
                <a:lnTo>
                  <a:pt x="531" y="6426"/>
                </a:lnTo>
                <a:lnTo>
                  <a:pt x="523" y="6435"/>
                </a:lnTo>
                <a:lnTo>
                  <a:pt x="514" y="6447"/>
                </a:lnTo>
                <a:lnTo>
                  <a:pt x="509" y="6452"/>
                </a:lnTo>
                <a:lnTo>
                  <a:pt x="507" y="6456"/>
                </a:lnTo>
                <a:lnTo>
                  <a:pt x="509" y="6461"/>
                </a:lnTo>
                <a:lnTo>
                  <a:pt x="512" y="6467"/>
                </a:lnTo>
                <a:lnTo>
                  <a:pt x="517" y="6474"/>
                </a:lnTo>
                <a:lnTo>
                  <a:pt x="518" y="6477"/>
                </a:lnTo>
                <a:lnTo>
                  <a:pt x="518" y="6481"/>
                </a:lnTo>
                <a:lnTo>
                  <a:pt x="519" y="6489"/>
                </a:lnTo>
                <a:lnTo>
                  <a:pt x="520" y="6500"/>
                </a:lnTo>
                <a:lnTo>
                  <a:pt x="520" y="6510"/>
                </a:lnTo>
                <a:lnTo>
                  <a:pt x="520" y="6512"/>
                </a:lnTo>
                <a:lnTo>
                  <a:pt x="519" y="6516"/>
                </a:lnTo>
                <a:lnTo>
                  <a:pt x="518" y="6517"/>
                </a:lnTo>
                <a:lnTo>
                  <a:pt x="517" y="6520"/>
                </a:lnTo>
                <a:lnTo>
                  <a:pt x="511" y="6522"/>
                </a:lnTo>
                <a:lnTo>
                  <a:pt x="507" y="6523"/>
                </a:lnTo>
                <a:lnTo>
                  <a:pt x="503" y="6526"/>
                </a:lnTo>
                <a:lnTo>
                  <a:pt x="503" y="6532"/>
                </a:lnTo>
                <a:lnTo>
                  <a:pt x="502" y="6538"/>
                </a:lnTo>
                <a:lnTo>
                  <a:pt x="501" y="6540"/>
                </a:lnTo>
                <a:lnTo>
                  <a:pt x="500" y="6542"/>
                </a:lnTo>
                <a:lnTo>
                  <a:pt x="497" y="6545"/>
                </a:lnTo>
                <a:lnTo>
                  <a:pt x="494" y="6545"/>
                </a:lnTo>
                <a:lnTo>
                  <a:pt x="491" y="6545"/>
                </a:lnTo>
                <a:lnTo>
                  <a:pt x="489" y="6544"/>
                </a:lnTo>
                <a:lnTo>
                  <a:pt x="482" y="6540"/>
                </a:lnTo>
                <a:lnTo>
                  <a:pt x="472" y="6538"/>
                </a:lnTo>
                <a:lnTo>
                  <a:pt x="472" y="6541"/>
                </a:lnTo>
                <a:lnTo>
                  <a:pt x="471" y="6545"/>
                </a:lnTo>
                <a:lnTo>
                  <a:pt x="471" y="6551"/>
                </a:lnTo>
                <a:lnTo>
                  <a:pt x="472" y="6552"/>
                </a:lnTo>
                <a:lnTo>
                  <a:pt x="473" y="6553"/>
                </a:lnTo>
                <a:lnTo>
                  <a:pt x="488" y="6564"/>
                </a:lnTo>
                <a:lnTo>
                  <a:pt x="494" y="6570"/>
                </a:lnTo>
                <a:lnTo>
                  <a:pt x="499" y="6575"/>
                </a:lnTo>
                <a:lnTo>
                  <a:pt x="502" y="6579"/>
                </a:lnTo>
                <a:lnTo>
                  <a:pt x="505" y="6583"/>
                </a:lnTo>
                <a:lnTo>
                  <a:pt x="506" y="6587"/>
                </a:lnTo>
                <a:lnTo>
                  <a:pt x="507" y="6591"/>
                </a:lnTo>
                <a:lnTo>
                  <a:pt x="507" y="6601"/>
                </a:lnTo>
                <a:lnTo>
                  <a:pt x="508" y="6607"/>
                </a:lnTo>
                <a:lnTo>
                  <a:pt x="509" y="6613"/>
                </a:lnTo>
                <a:lnTo>
                  <a:pt x="513" y="6621"/>
                </a:lnTo>
                <a:lnTo>
                  <a:pt x="514" y="6628"/>
                </a:lnTo>
                <a:lnTo>
                  <a:pt x="514" y="6630"/>
                </a:lnTo>
                <a:lnTo>
                  <a:pt x="514" y="6633"/>
                </a:lnTo>
                <a:lnTo>
                  <a:pt x="514" y="6635"/>
                </a:lnTo>
                <a:lnTo>
                  <a:pt x="513" y="6636"/>
                </a:lnTo>
                <a:lnTo>
                  <a:pt x="512" y="6639"/>
                </a:lnTo>
                <a:lnTo>
                  <a:pt x="511" y="6640"/>
                </a:lnTo>
                <a:lnTo>
                  <a:pt x="507" y="6640"/>
                </a:lnTo>
                <a:lnTo>
                  <a:pt x="505" y="6640"/>
                </a:lnTo>
                <a:lnTo>
                  <a:pt x="499" y="6639"/>
                </a:lnTo>
                <a:lnTo>
                  <a:pt x="496" y="6638"/>
                </a:lnTo>
                <a:lnTo>
                  <a:pt x="494" y="6636"/>
                </a:lnTo>
                <a:lnTo>
                  <a:pt x="490" y="6635"/>
                </a:lnTo>
                <a:lnTo>
                  <a:pt x="489" y="6633"/>
                </a:lnTo>
                <a:lnTo>
                  <a:pt x="487" y="6629"/>
                </a:lnTo>
                <a:lnTo>
                  <a:pt x="485" y="6625"/>
                </a:lnTo>
                <a:lnTo>
                  <a:pt x="484" y="6622"/>
                </a:lnTo>
                <a:lnTo>
                  <a:pt x="483" y="6619"/>
                </a:lnTo>
                <a:lnTo>
                  <a:pt x="478" y="6612"/>
                </a:lnTo>
                <a:lnTo>
                  <a:pt x="471" y="6605"/>
                </a:lnTo>
                <a:lnTo>
                  <a:pt x="470" y="6603"/>
                </a:lnTo>
                <a:lnTo>
                  <a:pt x="467" y="6600"/>
                </a:lnTo>
                <a:lnTo>
                  <a:pt x="464" y="6598"/>
                </a:lnTo>
                <a:lnTo>
                  <a:pt x="459" y="6595"/>
                </a:lnTo>
                <a:lnTo>
                  <a:pt x="456" y="6594"/>
                </a:lnTo>
                <a:lnTo>
                  <a:pt x="455" y="6595"/>
                </a:lnTo>
                <a:lnTo>
                  <a:pt x="456" y="6597"/>
                </a:lnTo>
                <a:lnTo>
                  <a:pt x="461" y="6603"/>
                </a:lnTo>
                <a:lnTo>
                  <a:pt x="464" y="6606"/>
                </a:lnTo>
                <a:lnTo>
                  <a:pt x="467" y="6611"/>
                </a:lnTo>
                <a:lnTo>
                  <a:pt x="467" y="6613"/>
                </a:lnTo>
                <a:lnTo>
                  <a:pt x="469" y="6615"/>
                </a:lnTo>
                <a:lnTo>
                  <a:pt x="469" y="6621"/>
                </a:lnTo>
                <a:lnTo>
                  <a:pt x="467" y="6623"/>
                </a:lnTo>
                <a:lnTo>
                  <a:pt x="466" y="6627"/>
                </a:lnTo>
                <a:lnTo>
                  <a:pt x="464" y="6633"/>
                </a:lnTo>
                <a:lnTo>
                  <a:pt x="461" y="6636"/>
                </a:lnTo>
                <a:lnTo>
                  <a:pt x="459" y="6639"/>
                </a:lnTo>
                <a:lnTo>
                  <a:pt x="458" y="6640"/>
                </a:lnTo>
                <a:lnTo>
                  <a:pt x="454" y="6644"/>
                </a:lnTo>
                <a:lnTo>
                  <a:pt x="452" y="6647"/>
                </a:lnTo>
                <a:lnTo>
                  <a:pt x="471" y="6648"/>
                </a:lnTo>
                <a:lnTo>
                  <a:pt x="487" y="6648"/>
                </a:lnTo>
                <a:lnTo>
                  <a:pt x="491" y="6650"/>
                </a:lnTo>
                <a:lnTo>
                  <a:pt x="494" y="6651"/>
                </a:lnTo>
                <a:lnTo>
                  <a:pt x="497" y="6652"/>
                </a:lnTo>
                <a:lnTo>
                  <a:pt x="500" y="6653"/>
                </a:lnTo>
                <a:lnTo>
                  <a:pt x="502" y="6656"/>
                </a:lnTo>
                <a:lnTo>
                  <a:pt x="505" y="6658"/>
                </a:lnTo>
                <a:lnTo>
                  <a:pt x="506" y="6660"/>
                </a:lnTo>
                <a:lnTo>
                  <a:pt x="506" y="6663"/>
                </a:lnTo>
                <a:lnTo>
                  <a:pt x="505" y="6665"/>
                </a:lnTo>
                <a:lnTo>
                  <a:pt x="503" y="6668"/>
                </a:lnTo>
                <a:lnTo>
                  <a:pt x="501" y="6670"/>
                </a:lnTo>
                <a:lnTo>
                  <a:pt x="499" y="6671"/>
                </a:lnTo>
                <a:lnTo>
                  <a:pt x="496" y="6672"/>
                </a:lnTo>
                <a:lnTo>
                  <a:pt x="491" y="6674"/>
                </a:lnTo>
                <a:lnTo>
                  <a:pt x="487" y="6675"/>
                </a:lnTo>
                <a:lnTo>
                  <a:pt x="489" y="6680"/>
                </a:lnTo>
                <a:lnTo>
                  <a:pt x="493" y="6686"/>
                </a:lnTo>
                <a:lnTo>
                  <a:pt x="495" y="6691"/>
                </a:lnTo>
                <a:lnTo>
                  <a:pt x="497" y="6695"/>
                </a:lnTo>
                <a:lnTo>
                  <a:pt x="500" y="6706"/>
                </a:lnTo>
                <a:lnTo>
                  <a:pt x="502" y="6721"/>
                </a:lnTo>
                <a:lnTo>
                  <a:pt x="503" y="6729"/>
                </a:lnTo>
                <a:lnTo>
                  <a:pt x="505" y="6735"/>
                </a:lnTo>
                <a:lnTo>
                  <a:pt x="507" y="6740"/>
                </a:lnTo>
                <a:lnTo>
                  <a:pt x="509" y="6743"/>
                </a:lnTo>
                <a:lnTo>
                  <a:pt x="511" y="6745"/>
                </a:lnTo>
                <a:lnTo>
                  <a:pt x="512" y="6746"/>
                </a:lnTo>
                <a:lnTo>
                  <a:pt x="514" y="6748"/>
                </a:lnTo>
                <a:lnTo>
                  <a:pt x="517" y="6752"/>
                </a:lnTo>
                <a:lnTo>
                  <a:pt x="523" y="6760"/>
                </a:lnTo>
                <a:lnTo>
                  <a:pt x="530" y="6772"/>
                </a:lnTo>
                <a:lnTo>
                  <a:pt x="531" y="6777"/>
                </a:lnTo>
                <a:lnTo>
                  <a:pt x="531" y="6781"/>
                </a:lnTo>
                <a:lnTo>
                  <a:pt x="530" y="6786"/>
                </a:lnTo>
                <a:lnTo>
                  <a:pt x="528" y="6788"/>
                </a:lnTo>
                <a:lnTo>
                  <a:pt x="526" y="6789"/>
                </a:lnTo>
                <a:lnTo>
                  <a:pt x="525" y="6790"/>
                </a:lnTo>
                <a:lnTo>
                  <a:pt x="522" y="6792"/>
                </a:lnTo>
                <a:lnTo>
                  <a:pt x="516" y="6792"/>
                </a:lnTo>
                <a:lnTo>
                  <a:pt x="508" y="6792"/>
                </a:lnTo>
                <a:lnTo>
                  <a:pt x="500" y="6793"/>
                </a:lnTo>
                <a:lnTo>
                  <a:pt x="500" y="6794"/>
                </a:lnTo>
                <a:lnTo>
                  <a:pt x="501" y="6801"/>
                </a:lnTo>
                <a:lnTo>
                  <a:pt x="503" y="6807"/>
                </a:lnTo>
                <a:lnTo>
                  <a:pt x="505" y="6811"/>
                </a:lnTo>
                <a:lnTo>
                  <a:pt x="506" y="6813"/>
                </a:lnTo>
                <a:lnTo>
                  <a:pt x="508" y="6813"/>
                </a:lnTo>
                <a:lnTo>
                  <a:pt x="513" y="6815"/>
                </a:lnTo>
                <a:lnTo>
                  <a:pt x="516" y="6816"/>
                </a:lnTo>
                <a:lnTo>
                  <a:pt x="518" y="6817"/>
                </a:lnTo>
                <a:lnTo>
                  <a:pt x="520" y="6819"/>
                </a:lnTo>
                <a:lnTo>
                  <a:pt x="523" y="6822"/>
                </a:lnTo>
                <a:lnTo>
                  <a:pt x="524" y="6825"/>
                </a:lnTo>
                <a:lnTo>
                  <a:pt x="524" y="6829"/>
                </a:lnTo>
                <a:lnTo>
                  <a:pt x="524" y="6839"/>
                </a:lnTo>
                <a:lnTo>
                  <a:pt x="525" y="6847"/>
                </a:lnTo>
                <a:lnTo>
                  <a:pt x="526" y="6852"/>
                </a:lnTo>
                <a:lnTo>
                  <a:pt x="526" y="6854"/>
                </a:lnTo>
                <a:lnTo>
                  <a:pt x="528" y="6855"/>
                </a:lnTo>
                <a:lnTo>
                  <a:pt x="536" y="6860"/>
                </a:lnTo>
                <a:lnTo>
                  <a:pt x="549" y="6868"/>
                </a:lnTo>
                <a:lnTo>
                  <a:pt x="562" y="6875"/>
                </a:lnTo>
                <a:lnTo>
                  <a:pt x="569" y="6880"/>
                </a:lnTo>
                <a:lnTo>
                  <a:pt x="571" y="6882"/>
                </a:lnTo>
                <a:lnTo>
                  <a:pt x="576" y="6889"/>
                </a:lnTo>
                <a:lnTo>
                  <a:pt x="579" y="6894"/>
                </a:lnTo>
                <a:lnTo>
                  <a:pt x="582" y="6900"/>
                </a:lnTo>
                <a:lnTo>
                  <a:pt x="583" y="6906"/>
                </a:lnTo>
                <a:lnTo>
                  <a:pt x="584" y="6912"/>
                </a:lnTo>
                <a:lnTo>
                  <a:pt x="584" y="6919"/>
                </a:lnTo>
                <a:lnTo>
                  <a:pt x="588" y="6917"/>
                </a:lnTo>
                <a:lnTo>
                  <a:pt x="590" y="6913"/>
                </a:lnTo>
                <a:lnTo>
                  <a:pt x="591" y="6912"/>
                </a:lnTo>
                <a:lnTo>
                  <a:pt x="593" y="6910"/>
                </a:lnTo>
                <a:lnTo>
                  <a:pt x="593" y="6907"/>
                </a:lnTo>
                <a:lnTo>
                  <a:pt x="594" y="6906"/>
                </a:lnTo>
                <a:lnTo>
                  <a:pt x="594" y="6899"/>
                </a:lnTo>
                <a:lnTo>
                  <a:pt x="595" y="6889"/>
                </a:lnTo>
                <a:lnTo>
                  <a:pt x="595" y="6884"/>
                </a:lnTo>
                <a:lnTo>
                  <a:pt x="596" y="6880"/>
                </a:lnTo>
                <a:lnTo>
                  <a:pt x="597" y="6875"/>
                </a:lnTo>
                <a:lnTo>
                  <a:pt x="600" y="6871"/>
                </a:lnTo>
                <a:lnTo>
                  <a:pt x="603" y="6869"/>
                </a:lnTo>
                <a:lnTo>
                  <a:pt x="607" y="6866"/>
                </a:lnTo>
                <a:lnTo>
                  <a:pt x="614" y="6864"/>
                </a:lnTo>
                <a:lnTo>
                  <a:pt x="619" y="6860"/>
                </a:lnTo>
                <a:lnTo>
                  <a:pt x="622" y="6859"/>
                </a:lnTo>
                <a:lnTo>
                  <a:pt x="624" y="6857"/>
                </a:lnTo>
                <a:lnTo>
                  <a:pt x="626" y="6854"/>
                </a:lnTo>
                <a:lnTo>
                  <a:pt x="629" y="6851"/>
                </a:lnTo>
                <a:lnTo>
                  <a:pt x="631" y="6847"/>
                </a:lnTo>
                <a:lnTo>
                  <a:pt x="637" y="6839"/>
                </a:lnTo>
                <a:lnTo>
                  <a:pt x="642" y="6834"/>
                </a:lnTo>
                <a:lnTo>
                  <a:pt x="646" y="6830"/>
                </a:lnTo>
                <a:lnTo>
                  <a:pt x="650" y="6828"/>
                </a:lnTo>
                <a:lnTo>
                  <a:pt x="653" y="6827"/>
                </a:lnTo>
                <a:lnTo>
                  <a:pt x="654" y="6827"/>
                </a:lnTo>
                <a:lnTo>
                  <a:pt x="656" y="6827"/>
                </a:lnTo>
                <a:lnTo>
                  <a:pt x="659" y="6828"/>
                </a:lnTo>
                <a:lnTo>
                  <a:pt x="661" y="6830"/>
                </a:lnTo>
                <a:lnTo>
                  <a:pt x="662" y="6833"/>
                </a:lnTo>
                <a:lnTo>
                  <a:pt x="664" y="6845"/>
                </a:lnTo>
                <a:lnTo>
                  <a:pt x="665" y="6864"/>
                </a:lnTo>
                <a:lnTo>
                  <a:pt x="665" y="6883"/>
                </a:lnTo>
                <a:lnTo>
                  <a:pt x="665" y="6896"/>
                </a:lnTo>
                <a:lnTo>
                  <a:pt x="662" y="6905"/>
                </a:lnTo>
                <a:lnTo>
                  <a:pt x="660" y="6912"/>
                </a:lnTo>
                <a:lnTo>
                  <a:pt x="654" y="6927"/>
                </a:lnTo>
                <a:lnTo>
                  <a:pt x="653" y="6928"/>
                </a:lnTo>
                <a:lnTo>
                  <a:pt x="653" y="6929"/>
                </a:lnTo>
                <a:lnTo>
                  <a:pt x="654" y="6930"/>
                </a:lnTo>
                <a:lnTo>
                  <a:pt x="656" y="6930"/>
                </a:lnTo>
                <a:lnTo>
                  <a:pt x="662" y="6931"/>
                </a:lnTo>
                <a:lnTo>
                  <a:pt x="670" y="6931"/>
                </a:lnTo>
                <a:lnTo>
                  <a:pt x="672" y="6931"/>
                </a:lnTo>
                <a:lnTo>
                  <a:pt x="672" y="6927"/>
                </a:lnTo>
                <a:lnTo>
                  <a:pt x="672" y="6918"/>
                </a:lnTo>
                <a:lnTo>
                  <a:pt x="671" y="6913"/>
                </a:lnTo>
                <a:lnTo>
                  <a:pt x="670" y="6905"/>
                </a:lnTo>
                <a:lnTo>
                  <a:pt x="671" y="6901"/>
                </a:lnTo>
                <a:lnTo>
                  <a:pt x="671" y="6899"/>
                </a:lnTo>
                <a:lnTo>
                  <a:pt x="672" y="6898"/>
                </a:lnTo>
                <a:lnTo>
                  <a:pt x="676" y="6895"/>
                </a:lnTo>
                <a:lnTo>
                  <a:pt x="678" y="6894"/>
                </a:lnTo>
                <a:lnTo>
                  <a:pt x="681" y="6894"/>
                </a:lnTo>
                <a:lnTo>
                  <a:pt x="683" y="6894"/>
                </a:lnTo>
                <a:lnTo>
                  <a:pt x="688" y="6895"/>
                </a:lnTo>
                <a:lnTo>
                  <a:pt x="693" y="6896"/>
                </a:lnTo>
                <a:lnTo>
                  <a:pt x="702" y="6900"/>
                </a:lnTo>
                <a:lnTo>
                  <a:pt x="707" y="6902"/>
                </a:lnTo>
                <a:lnTo>
                  <a:pt x="711" y="6905"/>
                </a:lnTo>
                <a:lnTo>
                  <a:pt x="715" y="6908"/>
                </a:lnTo>
                <a:lnTo>
                  <a:pt x="719" y="6912"/>
                </a:lnTo>
                <a:lnTo>
                  <a:pt x="725" y="6919"/>
                </a:lnTo>
                <a:lnTo>
                  <a:pt x="731" y="6924"/>
                </a:lnTo>
                <a:lnTo>
                  <a:pt x="736" y="6928"/>
                </a:lnTo>
                <a:lnTo>
                  <a:pt x="742" y="6930"/>
                </a:lnTo>
                <a:lnTo>
                  <a:pt x="755" y="6935"/>
                </a:lnTo>
                <a:lnTo>
                  <a:pt x="767" y="6940"/>
                </a:lnTo>
                <a:lnTo>
                  <a:pt x="777" y="6942"/>
                </a:lnTo>
                <a:lnTo>
                  <a:pt x="789" y="6945"/>
                </a:lnTo>
                <a:lnTo>
                  <a:pt x="801" y="6947"/>
                </a:lnTo>
                <a:lnTo>
                  <a:pt x="811" y="6948"/>
                </a:lnTo>
                <a:lnTo>
                  <a:pt x="817" y="6952"/>
                </a:lnTo>
                <a:lnTo>
                  <a:pt x="819" y="6953"/>
                </a:lnTo>
                <a:lnTo>
                  <a:pt x="820" y="6954"/>
                </a:lnTo>
                <a:lnTo>
                  <a:pt x="824" y="6958"/>
                </a:lnTo>
                <a:lnTo>
                  <a:pt x="831" y="6963"/>
                </a:lnTo>
                <a:lnTo>
                  <a:pt x="844" y="6970"/>
                </a:lnTo>
                <a:lnTo>
                  <a:pt x="847" y="6972"/>
                </a:lnTo>
                <a:lnTo>
                  <a:pt x="853" y="6976"/>
                </a:lnTo>
                <a:lnTo>
                  <a:pt x="855" y="6976"/>
                </a:lnTo>
                <a:lnTo>
                  <a:pt x="859" y="6977"/>
                </a:lnTo>
                <a:lnTo>
                  <a:pt x="861" y="6976"/>
                </a:lnTo>
                <a:lnTo>
                  <a:pt x="867" y="6975"/>
                </a:lnTo>
                <a:lnTo>
                  <a:pt x="874" y="6973"/>
                </a:lnTo>
                <a:lnTo>
                  <a:pt x="886" y="6972"/>
                </a:lnTo>
                <a:lnTo>
                  <a:pt x="892" y="6973"/>
                </a:lnTo>
                <a:lnTo>
                  <a:pt x="901" y="6975"/>
                </a:lnTo>
                <a:lnTo>
                  <a:pt x="923" y="6982"/>
                </a:lnTo>
                <a:lnTo>
                  <a:pt x="930" y="6984"/>
                </a:lnTo>
                <a:lnTo>
                  <a:pt x="937" y="6982"/>
                </a:lnTo>
                <a:lnTo>
                  <a:pt x="942" y="6980"/>
                </a:lnTo>
                <a:lnTo>
                  <a:pt x="948" y="6980"/>
                </a:lnTo>
                <a:lnTo>
                  <a:pt x="952" y="6980"/>
                </a:lnTo>
                <a:lnTo>
                  <a:pt x="954" y="6981"/>
                </a:lnTo>
                <a:lnTo>
                  <a:pt x="955" y="6982"/>
                </a:lnTo>
                <a:lnTo>
                  <a:pt x="955" y="6983"/>
                </a:lnTo>
                <a:lnTo>
                  <a:pt x="956" y="6986"/>
                </a:lnTo>
                <a:lnTo>
                  <a:pt x="958" y="6989"/>
                </a:lnTo>
                <a:lnTo>
                  <a:pt x="956" y="6994"/>
                </a:lnTo>
                <a:lnTo>
                  <a:pt x="954" y="7001"/>
                </a:lnTo>
                <a:lnTo>
                  <a:pt x="950" y="7008"/>
                </a:lnTo>
                <a:lnTo>
                  <a:pt x="947" y="7013"/>
                </a:lnTo>
                <a:lnTo>
                  <a:pt x="941" y="7023"/>
                </a:lnTo>
                <a:lnTo>
                  <a:pt x="933" y="7037"/>
                </a:lnTo>
                <a:lnTo>
                  <a:pt x="923" y="7057"/>
                </a:lnTo>
                <a:lnTo>
                  <a:pt x="918" y="7064"/>
                </a:lnTo>
                <a:lnTo>
                  <a:pt x="921" y="7065"/>
                </a:lnTo>
                <a:lnTo>
                  <a:pt x="924" y="7067"/>
                </a:lnTo>
                <a:lnTo>
                  <a:pt x="927" y="7070"/>
                </a:lnTo>
                <a:lnTo>
                  <a:pt x="930" y="7072"/>
                </a:lnTo>
                <a:lnTo>
                  <a:pt x="932" y="7075"/>
                </a:lnTo>
                <a:lnTo>
                  <a:pt x="933" y="7077"/>
                </a:lnTo>
                <a:lnTo>
                  <a:pt x="935" y="7081"/>
                </a:lnTo>
                <a:lnTo>
                  <a:pt x="936" y="7083"/>
                </a:lnTo>
                <a:lnTo>
                  <a:pt x="936" y="7085"/>
                </a:lnTo>
                <a:lnTo>
                  <a:pt x="937" y="7088"/>
                </a:lnTo>
                <a:lnTo>
                  <a:pt x="938" y="7090"/>
                </a:lnTo>
                <a:lnTo>
                  <a:pt x="939" y="7091"/>
                </a:lnTo>
                <a:lnTo>
                  <a:pt x="941" y="7091"/>
                </a:lnTo>
                <a:lnTo>
                  <a:pt x="943" y="7091"/>
                </a:lnTo>
                <a:lnTo>
                  <a:pt x="953" y="7089"/>
                </a:lnTo>
                <a:lnTo>
                  <a:pt x="965" y="7088"/>
                </a:lnTo>
                <a:lnTo>
                  <a:pt x="976" y="7085"/>
                </a:lnTo>
                <a:lnTo>
                  <a:pt x="984" y="7084"/>
                </a:lnTo>
                <a:lnTo>
                  <a:pt x="992" y="7081"/>
                </a:lnTo>
                <a:lnTo>
                  <a:pt x="1006" y="7076"/>
                </a:lnTo>
                <a:lnTo>
                  <a:pt x="1012" y="7073"/>
                </a:lnTo>
                <a:lnTo>
                  <a:pt x="1017" y="7070"/>
                </a:lnTo>
                <a:lnTo>
                  <a:pt x="1036" y="7051"/>
                </a:lnTo>
                <a:lnTo>
                  <a:pt x="1043" y="7043"/>
                </a:lnTo>
                <a:lnTo>
                  <a:pt x="1049" y="7039"/>
                </a:lnTo>
                <a:lnTo>
                  <a:pt x="1056" y="7034"/>
                </a:lnTo>
                <a:lnTo>
                  <a:pt x="1060" y="7031"/>
                </a:lnTo>
                <a:lnTo>
                  <a:pt x="1066" y="7028"/>
                </a:lnTo>
                <a:lnTo>
                  <a:pt x="1073" y="7022"/>
                </a:lnTo>
                <a:lnTo>
                  <a:pt x="1082" y="7016"/>
                </a:lnTo>
                <a:lnTo>
                  <a:pt x="1086" y="7011"/>
                </a:lnTo>
                <a:lnTo>
                  <a:pt x="1091" y="7008"/>
                </a:lnTo>
                <a:lnTo>
                  <a:pt x="1094" y="7008"/>
                </a:lnTo>
                <a:lnTo>
                  <a:pt x="1095" y="7007"/>
                </a:lnTo>
                <a:lnTo>
                  <a:pt x="1098" y="7008"/>
                </a:lnTo>
                <a:lnTo>
                  <a:pt x="1102" y="7010"/>
                </a:lnTo>
                <a:lnTo>
                  <a:pt x="1104" y="7012"/>
                </a:lnTo>
                <a:lnTo>
                  <a:pt x="1107" y="7014"/>
                </a:lnTo>
                <a:lnTo>
                  <a:pt x="1109" y="7018"/>
                </a:lnTo>
                <a:lnTo>
                  <a:pt x="1110" y="7022"/>
                </a:lnTo>
                <a:lnTo>
                  <a:pt x="1110" y="7025"/>
                </a:lnTo>
                <a:lnTo>
                  <a:pt x="1109" y="7029"/>
                </a:lnTo>
                <a:lnTo>
                  <a:pt x="1098" y="7057"/>
                </a:lnTo>
                <a:lnTo>
                  <a:pt x="1091" y="7075"/>
                </a:lnTo>
                <a:lnTo>
                  <a:pt x="1085" y="7085"/>
                </a:lnTo>
                <a:lnTo>
                  <a:pt x="1080" y="7093"/>
                </a:lnTo>
                <a:lnTo>
                  <a:pt x="1077" y="7102"/>
                </a:lnTo>
                <a:lnTo>
                  <a:pt x="1072" y="7117"/>
                </a:lnTo>
                <a:lnTo>
                  <a:pt x="1072" y="7122"/>
                </a:lnTo>
                <a:lnTo>
                  <a:pt x="1072" y="7126"/>
                </a:lnTo>
                <a:lnTo>
                  <a:pt x="1073" y="7137"/>
                </a:lnTo>
                <a:lnTo>
                  <a:pt x="1074" y="7141"/>
                </a:lnTo>
                <a:lnTo>
                  <a:pt x="1078" y="7143"/>
                </a:lnTo>
                <a:lnTo>
                  <a:pt x="1082" y="7147"/>
                </a:lnTo>
                <a:lnTo>
                  <a:pt x="1085" y="7148"/>
                </a:lnTo>
                <a:lnTo>
                  <a:pt x="1090" y="7150"/>
                </a:lnTo>
                <a:lnTo>
                  <a:pt x="1097" y="7153"/>
                </a:lnTo>
                <a:lnTo>
                  <a:pt x="1104" y="7158"/>
                </a:lnTo>
                <a:lnTo>
                  <a:pt x="1108" y="7160"/>
                </a:lnTo>
                <a:lnTo>
                  <a:pt x="1110" y="7163"/>
                </a:lnTo>
                <a:lnTo>
                  <a:pt x="1112" y="7165"/>
                </a:lnTo>
                <a:lnTo>
                  <a:pt x="1113" y="7169"/>
                </a:lnTo>
                <a:lnTo>
                  <a:pt x="1115" y="7177"/>
                </a:lnTo>
                <a:lnTo>
                  <a:pt x="1117" y="7187"/>
                </a:lnTo>
                <a:lnTo>
                  <a:pt x="1117" y="7190"/>
                </a:lnTo>
                <a:lnTo>
                  <a:pt x="1117" y="7194"/>
                </a:lnTo>
                <a:lnTo>
                  <a:pt x="1117" y="7196"/>
                </a:lnTo>
                <a:lnTo>
                  <a:pt x="1118" y="7200"/>
                </a:lnTo>
                <a:lnTo>
                  <a:pt x="1119" y="7203"/>
                </a:lnTo>
                <a:lnTo>
                  <a:pt x="1120" y="7206"/>
                </a:lnTo>
                <a:lnTo>
                  <a:pt x="1126" y="7207"/>
                </a:lnTo>
                <a:lnTo>
                  <a:pt x="1133" y="7208"/>
                </a:lnTo>
                <a:lnTo>
                  <a:pt x="1138" y="7207"/>
                </a:lnTo>
                <a:lnTo>
                  <a:pt x="1143" y="7206"/>
                </a:lnTo>
                <a:lnTo>
                  <a:pt x="1148" y="7203"/>
                </a:lnTo>
                <a:lnTo>
                  <a:pt x="1156" y="7199"/>
                </a:lnTo>
                <a:lnTo>
                  <a:pt x="1160" y="7197"/>
                </a:lnTo>
                <a:lnTo>
                  <a:pt x="1163" y="7196"/>
                </a:lnTo>
                <a:lnTo>
                  <a:pt x="1166" y="7197"/>
                </a:lnTo>
                <a:lnTo>
                  <a:pt x="1170" y="7199"/>
                </a:lnTo>
                <a:lnTo>
                  <a:pt x="1171" y="7201"/>
                </a:lnTo>
                <a:lnTo>
                  <a:pt x="1172" y="7202"/>
                </a:lnTo>
                <a:lnTo>
                  <a:pt x="1172" y="7203"/>
                </a:lnTo>
                <a:lnTo>
                  <a:pt x="1172" y="7208"/>
                </a:lnTo>
                <a:lnTo>
                  <a:pt x="1171" y="7211"/>
                </a:lnTo>
                <a:lnTo>
                  <a:pt x="1170" y="7213"/>
                </a:lnTo>
                <a:lnTo>
                  <a:pt x="1167" y="7216"/>
                </a:lnTo>
                <a:lnTo>
                  <a:pt x="1165" y="7218"/>
                </a:lnTo>
                <a:lnTo>
                  <a:pt x="1162" y="7222"/>
                </a:lnTo>
                <a:lnTo>
                  <a:pt x="1161" y="7226"/>
                </a:lnTo>
                <a:lnTo>
                  <a:pt x="1161" y="7231"/>
                </a:lnTo>
                <a:lnTo>
                  <a:pt x="1159" y="7237"/>
                </a:lnTo>
                <a:lnTo>
                  <a:pt x="1156" y="7241"/>
                </a:lnTo>
                <a:lnTo>
                  <a:pt x="1154" y="7242"/>
                </a:lnTo>
                <a:lnTo>
                  <a:pt x="1151" y="7243"/>
                </a:lnTo>
                <a:lnTo>
                  <a:pt x="1149" y="7243"/>
                </a:lnTo>
                <a:lnTo>
                  <a:pt x="1148" y="7243"/>
                </a:lnTo>
                <a:lnTo>
                  <a:pt x="1147" y="7243"/>
                </a:lnTo>
                <a:lnTo>
                  <a:pt x="1141" y="7242"/>
                </a:lnTo>
                <a:lnTo>
                  <a:pt x="1135" y="7241"/>
                </a:lnTo>
                <a:lnTo>
                  <a:pt x="1130" y="7240"/>
                </a:lnTo>
                <a:lnTo>
                  <a:pt x="1121" y="7240"/>
                </a:lnTo>
                <a:lnTo>
                  <a:pt x="1118" y="7240"/>
                </a:lnTo>
                <a:lnTo>
                  <a:pt x="1119" y="7242"/>
                </a:lnTo>
                <a:lnTo>
                  <a:pt x="1121" y="7247"/>
                </a:lnTo>
                <a:lnTo>
                  <a:pt x="1124" y="7250"/>
                </a:lnTo>
                <a:lnTo>
                  <a:pt x="1125" y="7255"/>
                </a:lnTo>
                <a:lnTo>
                  <a:pt x="1125" y="7258"/>
                </a:lnTo>
                <a:lnTo>
                  <a:pt x="1125" y="7260"/>
                </a:lnTo>
                <a:lnTo>
                  <a:pt x="1124" y="7261"/>
                </a:lnTo>
                <a:lnTo>
                  <a:pt x="1123" y="7264"/>
                </a:lnTo>
                <a:lnTo>
                  <a:pt x="1120" y="7265"/>
                </a:lnTo>
                <a:lnTo>
                  <a:pt x="1117" y="7266"/>
                </a:lnTo>
                <a:lnTo>
                  <a:pt x="1109" y="7267"/>
                </a:lnTo>
                <a:lnTo>
                  <a:pt x="1102" y="7269"/>
                </a:lnTo>
                <a:lnTo>
                  <a:pt x="1095" y="7269"/>
                </a:lnTo>
                <a:lnTo>
                  <a:pt x="1089" y="7271"/>
                </a:lnTo>
                <a:lnTo>
                  <a:pt x="1088" y="7272"/>
                </a:lnTo>
                <a:lnTo>
                  <a:pt x="1085" y="7275"/>
                </a:lnTo>
                <a:lnTo>
                  <a:pt x="1079" y="7281"/>
                </a:lnTo>
                <a:lnTo>
                  <a:pt x="1076" y="7282"/>
                </a:lnTo>
                <a:lnTo>
                  <a:pt x="1071" y="7283"/>
                </a:lnTo>
                <a:lnTo>
                  <a:pt x="1066" y="7283"/>
                </a:lnTo>
                <a:lnTo>
                  <a:pt x="1062" y="7284"/>
                </a:lnTo>
                <a:lnTo>
                  <a:pt x="1064" y="7289"/>
                </a:lnTo>
                <a:lnTo>
                  <a:pt x="1067" y="7294"/>
                </a:lnTo>
                <a:lnTo>
                  <a:pt x="1074" y="7307"/>
                </a:lnTo>
                <a:lnTo>
                  <a:pt x="1076" y="7309"/>
                </a:lnTo>
                <a:lnTo>
                  <a:pt x="1079" y="7314"/>
                </a:lnTo>
                <a:lnTo>
                  <a:pt x="1082" y="7317"/>
                </a:lnTo>
                <a:lnTo>
                  <a:pt x="1084" y="7318"/>
                </a:lnTo>
                <a:lnTo>
                  <a:pt x="1088" y="7319"/>
                </a:lnTo>
                <a:lnTo>
                  <a:pt x="1090" y="7318"/>
                </a:lnTo>
                <a:lnTo>
                  <a:pt x="1094" y="7313"/>
                </a:lnTo>
                <a:lnTo>
                  <a:pt x="1100" y="7306"/>
                </a:lnTo>
                <a:lnTo>
                  <a:pt x="1102" y="7303"/>
                </a:lnTo>
                <a:lnTo>
                  <a:pt x="1104" y="7301"/>
                </a:lnTo>
                <a:lnTo>
                  <a:pt x="1107" y="7300"/>
                </a:lnTo>
                <a:lnTo>
                  <a:pt x="1110" y="7300"/>
                </a:lnTo>
                <a:lnTo>
                  <a:pt x="1114" y="7300"/>
                </a:lnTo>
                <a:lnTo>
                  <a:pt x="1118" y="7302"/>
                </a:lnTo>
                <a:lnTo>
                  <a:pt x="1120" y="7305"/>
                </a:lnTo>
                <a:lnTo>
                  <a:pt x="1123" y="7307"/>
                </a:lnTo>
                <a:lnTo>
                  <a:pt x="1124" y="7301"/>
                </a:lnTo>
                <a:lnTo>
                  <a:pt x="1125" y="7287"/>
                </a:lnTo>
                <a:lnTo>
                  <a:pt x="1126" y="7272"/>
                </a:lnTo>
                <a:lnTo>
                  <a:pt x="1126" y="7267"/>
                </a:lnTo>
                <a:lnTo>
                  <a:pt x="1127" y="7264"/>
                </a:lnTo>
                <a:lnTo>
                  <a:pt x="1130" y="7261"/>
                </a:lnTo>
                <a:lnTo>
                  <a:pt x="1131" y="7259"/>
                </a:lnTo>
                <a:lnTo>
                  <a:pt x="1136" y="7255"/>
                </a:lnTo>
                <a:lnTo>
                  <a:pt x="1141" y="7252"/>
                </a:lnTo>
                <a:lnTo>
                  <a:pt x="1143" y="7252"/>
                </a:lnTo>
                <a:lnTo>
                  <a:pt x="1148" y="7250"/>
                </a:lnTo>
                <a:lnTo>
                  <a:pt x="1150" y="7250"/>
                </a:lnTo>
                <a:lnTo>
                  <a:pt x="1153" y="7252"/>
                </a:lnTo>
                <a:lnTo>
                  <a:pt x="1154" y="7254"/>
                </a:lnTo>
                <a:lnTo>
                  <a:pt x="1155" y="7256"/>
                </a:lnTo>
                <a:lnTo>
                  <a:pt x="1156" y="7262"/>
                </a:lnTo>
                <a:lnTo>
                  <a:pt x="1157" y="7269"/>
                </a:lnTo>
                <a:lnTo>
                  <a:pt x="1157" y="7276"/>
                </a:lnTo>
                <a:lnTo>
                  <a:pt x="1159" y="7283"/>
                </a:lnTo>
                <a:lnTo>
                  <a:pt x="1161" y="7288"/>
                </a:lnTo>
                <a:lnTo>
                  <a:pt x="1162" y="7291"/>
                </a:lnTo>
                <a:lnTo>
                  <a:pt x="1165" y="7293"/>
                </a:lnTo>
                <a:lnTo>
                  <a:pt x="1168" y="7294"/>
                </a:lnTo>
                <a:lnTo>
                  <a:pt x="1172" y="7296"/>
                </a:lnTo>
                <a:lnTo>
                  <a:pt x="1174" y="7299"/>
                </a:lnTo>
                <a:lnTo>
                  <a:pt x="1177" y="7302"/>
                </a:lnTo>
                <a:lnTo>
                  <a:pt x="1177" y="7306"/>
                </a:lnTo>
                <a:lnTo>
                  <a:pt x="1178" y="7313"/>
                </a:lnTo>
                <a:lnTo>
                  <a:pt x="1177" y="7319"/>
                </a:lnTo>
                <a:lnTo>
                  <a:pt x="1176" y="7324"/>
                </a:lnTo>
                <a:lnTo>
                  <a:pt x="1173" y="7329"/>
                </a:lnTo>
                <a:lnTo>
                  <a:pt x="1170" y="7332"/>
                </a:lnTo>
                <a:lnTo>
                  <a:pt x="1166" y="7336"/>
                </a:lnTo>
                <a:lnTo>
                  <a:pt x="1162" y="7340"/>
                </a:lnTo>
                <a:lnTo>
                  <a:pt x="1157" y="7343"/>
                </a:lnTo>
                <a:lnTo>
                  <a:pt x="1150" y="7349"/>
                </a:lnTo>
                <a:lnTo>
                  <a:pt x="1121" y="7365"/>
                </a:lnTo>
                <a:lnTo>
                  <a:pt x="1107" y="7373"/>
                </a:lnTo>
                <a:lnTo>
                  <a:pt x="1103" y="7376"/>
                </a:lnTo>
                <a:lnTo>
                  <a:pt x="1100" y="7379"/>
                </a:lnTo>
                <a:lnTo>
                  <a:pt x="1095" y="7385"/>
                </a:lnTo>
                <a:lnTo>
                  <a:pt x="1091" y="7390"/>
                </a:lnTo>
                <a:lnTo>
                  <a:pt x="1104" y="7388"/>
                </a:lnTo>
                <a:lnTo>
                  <a:pt x="1108" y="7388"/>
                </a:lnTo>
                <a:lnTo>
                  <a:pt x="1118" y="7384"/>
                </a:lnTo>
                <a:lnTo>
                  <a:pt x="1132" y="7380"/>
                </a:lnTo>
                <a:lnTo>
                  <a:pt x="1159" y="7373"/>
                </a:lnTo>
                <a:lnTo>
                  <a:pt x="1165" y="7372"/>
                </a:lnTo>
                <a:lnTo>
                  <a:pt x="1178" y="7368"/>
                </a:lnTo>
                <a:lnTo>
                  <a:pt x="1190" y="7365"/>
                </a:lnTo>
                <a:lnTo>
                  <a:pt x="1191" y="7362"/>
                </a:lnTo>
                <a:lnTo>
                  <a:pt x="1194" y="7355"/>
                </a:lnTo>
                <a:lnTo>
                  <a:pt x="1197" y="7334"/>
                </a:lnTo>
                <a:lnTo>
                  <a:pt x="1198" y="7326"/>
                </a:lnTo>
                <a:lnTo>
                  <a:pt x="1198" y="7324"/>
                </a:lnTo>
                <a:lnTo>
                  <a:pt x="1200" y="7321"/>
                </a:lnTo>
                <a:lnTo>
                  <a:pt x="1204" y="7317"/>
                </a:lnTo>
                <a:lnTo>
                  <a:pt x="1212" y="7312"/>
                </a:lnTo>
                <a:lnTo>
                  <a:pt x="1220" y="7306"/>
                </a:lnTo>
                <a:lnTo>
                  <a:pt x="1229" y="7299"/>
                </a:lnTo>
                <a:lnTo>
                  <a:pt x="1231" y="7297"/>
                </a:lnTo>
                <a:lnTo>
                  <a:pt x="1232" y="7294"/>
                </a:lnTo>
                <a:lnTo>
                  <a:pt x="1235" y="7287"/>
                </a:lnTo>
                <a:lnTo>
                  <a:pt x="1237" y="7278"/>
                </a:lnTo>
                <a:lnTo>
                  <a:pt x="1238" y="7271"/>
                </a:lnTo>
                <a:lnTo>
                  <a:pt x="1241" y="7261"/>
                </a:lnTo>
                <a:lnTo>
                  <a:pt x="1248" y="7247"/>
                </a:lnTo>
                <a:lnTo>
                  <a:pt x="1254" y="7231"/>
                </a:lnTo>
                <a:lnTo>
                  <a:pt x="1259" y="7217"/>
                </a:lnTo>
                <a:lnTo>
                  <a:pt x="1260" y="7213"/>
                </a:lnTo>
                <a:lnTo>
                  <a:pt x="1262" y="7208"/>
                </a:lnTo>
                <a:lnTo>
                  <a:pt x="1265" y="7205"/>
                </a:lnTo>
                <a:lnTo>
                  <a:pt x="1268" y="7201"/>
                </a:lnTo>
                <a:lnTo>
                  <a:pt x="1276" y="7195"/>
                </a:lnTo>
                <a:lnTo>
                  <a:pt x="1283" y="7190"/>
                </a:lnTo>
                <a:lnTo>
                  <a:pt x="1284" y="7189"/>
                </a:lnTo>
                <a:lnTo>
                  <a:pt x="1286" y="7188"/>
                </a:lnTo>
                <a:lnTo>
                  <a:pt x="1289" y="7188"/>
                </a:lnTo>
                <a:lnTo>
                  <a:pt x="1292" y="7189"/>
                </a:lnTo>
                <a:lnTo>
                  <a:pt x="1294" y="7190"/>
                </a:lnTo>
                <a:lnTo>
                  <a:pt x="1295" y="7191"/>
                </a:lnTo>
                <a:lnTo>
                  <a:pt x="1297" y="7195"/>
                </a:lnTo>
                <a:lnTo>
                  <a:pt x="1298" y="7200"/>
                </a:lnTo>
                <a:lnTo>
                  <a:pt x="1300" y="7206"/>
                </a:lnTo>
                <a:lnTo>
                  <a:pt x="1300" y="7212"/>
                </a:lnTo>
                <a:lnTo>
                  <a:pt x="1300" y="7223"/>
                </a:lnTo>
                <a:lnTo>
                  <a:pt x="1300" y="7229"/>
                </a:lnTo>
                <a:lnTo>
                  <a:pt x="1298" y="7232"/>
                </a:lnTo>
                <a:lnTo>
                  <a:pt x="1296" y="7235"/>
                </a:lnTo>
                <a:lnTo>
                  <a:pt x="1292" y="7240"/>
                </a:lnTo>
                <a:lnTo>
                  <a:pt x="1289" y="7243"/>
                </a:lnTo>
                <a:lnTo>
                  <a:pt x="1288" y="7246"/>
                </a:lnTo>
                <a:lnTo>
                  <a:pt x="1286" y="7247"/>
                </a:lnTo>
                <a:lnTo>
                  <a:pt x="1286" y="7252"/>
                </a:lnTo>
                <a:lnTo>
                  <a:pt x="1288" y="7255"/>
                </a:lnTo>
                <a:lnTo>
                  <a:pt x="1289" y="7259"/>
                </a:lnTo>
                <a:lnTo>
                  <a:pt x="1291" y="7262"/>
                </a:lnTo>
                <a:lnTo>
                  <a:pt x="1294" y="7264"/>
                </a:lnTo>
                <a:lnTo>
                  <a:pt x="1294" y="7266"/>
                </a:lnTo>
                <a:lnTo>
                  <a:pt x="1295" y="7269"/>
                </a:lnTo>
                <a:lnTo>
                  <a:pt x="1295" y="7271"/>
                </a:lnTo>
                <a:lnTo>
                  <a:pt x="1294" y="7273"/>
                </a:lnTo>
                <a:lnTo>
                  <a:pt x="1292" y="7276"/>
                </a:lnTo>
                <a:lnTo>
                  <a:pt x="1291" y="7277"/>
                </a:lnTo>
                <a:lnTo>
                  <a:pt x="1289" y="7279"/>
                </a:lnTo>
                <a:lnTo>
                  <a:pt x="1284" y="7282"/>
                </a:lnTo>
                <a:lnTo>
                  <a:pt x="1278" y="7285"/>
                </a:lnTo>
                <a:lnTo>
                  <a:pt x="1276" y="7285"/>
                </a:lnTo>
                <a:lnTo>
                  <a:pt x="1269" y="7290"/>
                </a:lnTo>
                <a:lnTo>
                  <a:pt x="1265" y="7296"/>
                </a:lnTo>
                <a:lnTo>
                  <a:pt x="1268" y="7296"/>
                </a:lnTo>
                <a:lnTo>
                  <a:pt x="1273" y="7295"/>
                </a:lnTo>
                <a:lnTo>
                  <a:pt x="1277" y="7294"/>
                </a:lnTo>
                <a:lnTo>
                  <a:pt x="1279" y="7293"/>
                </a:lnTo>
                <a:lnTo>
                  <a:pt x="1283" y="7291"/>
                </a:lnTo>
                <a:lnTo>
                  <a:pt x="1286" y="7289"/>
                </a:lnTo>
                <a:lnTo>
                  <a:pt x="1291" y="7288"/>
                </a:lnTo>
                <a:lnTo>
                  <a:pt x="1296" y="7288"/>
                </a:lnTo>
                <a:lnTo>
                  <a:pt x="1300" y="7288"/>
                </a:lnTo>
                <a:lnTo>
                  <a:pt x="1304" y="7289"/>
                </a:lnTo>
                <a:lnTo>
                  <a:pt x="1308" y="7290"/>
                </a:lnTo>
                <a:lnTo>
                  <a:pt x="1310" y="7293"/>
                </a:lnTo>
                <a:lnTo>
                  <a:pt x="1312" y="7295"/>
                </a:lnTo>
                <a:lnTo>
                  <a:pt x="1312" y="7296"/>
                </a:lnTo>
                <a:lnTo>
                  <a:pt x="1312" y="7299"/>
                </a:lnTo>
                <a:lnTo>
                  <a:pt x="1310" y="7302"/>
                </a:lnTo>
                <a:lnTo>
                  <a:pt x="1307" y="7307"/>
                </a:lnTo>
                <a:lnTo>
                  <a:pt x="1300" y="7314"/>
                </a:lnTo>
                <a:lnTo>
                  <a:pt x="1296" y="7318"/>
                </a:lnTo>
                <a:lnTo>
                  <a:pt x="1290" y="7321"/>
                </a:lnTo>
                <a:lnTo>
                  <a:pt x="1286" y="7324"/>
                </a:lnTo>
                <a:lnTo>
                  <a:pt x="1283" y="7329"/>
                </a:lnTo>
                <a:lnTo>
                  <a:pt x="1285" y="7329"/>
                </a:lnTo>
                <a:lnTo>
                  <a:pt x="1290" y="7331"/>
                </a:lnTo>
                <a:lnTo>
                  <a:pt x="1292" y="7332"/>
                </a:lnTo>
                <a:lnTo>
                  <a:pt x="1297" y="7334"/>
                </a:lnTo>
                <a:lnTo>
                  <a:pt x="1302" y="7334"/>
                </a:lnTo>
                <a:lnTo>
                  <a:pt x="1304" y="7334"/>
                </a:lnTo>
                <a:lnTo>
                  <a:pt x="1307" y="7331"/>
                </a:lnTo>
                <a:lnTo>
                  <a:pt x="1308" y="7328"/>
                </a:lnTo>
                <a:lnTo>
                  <a:pt x="1309" y="7325"/>
                </a:lnTo>
                <a:lnTo>
                  <a:pt x="1310" y="7321"/>
                </a:lnTo>
                <a:lnTo>
                  <a:pt x="1312" y="7319"/>
                </a:lnTo>
                <a:lnTo>
                  <a:pt x="1313" y="7318"/>
                </a:lnTo>
                <a:lnTo>
                  <a:pt x="1315" y="7315"/>
                </a:lnTo>
                <a:lnTo>
                  <a:pt x="1320" y="7312"/>
                </a:lnTo>
                <a:lnTo>
                  <a:pt x="1326" y="7309"/>
                </a:lnTo>
                <a:lnTo>
                  <a:pt x="1324" y="7306"/>
                </a:lnTo>
                <a:lnTo>
                  <a:pt x="1318" y="7300"/>
                </a:lnTo>
                <a:lnTo>
                  <a:pt x="1316" y="7296"/>
                </a:lnTo>
                <a:lnTo>
                  <a:pt x="1314" y="7293"/>
                </a:lnTo>
                <a:lnTo>
                  <a:pt x="1314" y="7290"/>
                </a:lnTo>
                <a:lnTo>
                  <a:pt x="1314" y="7289"/>
                </a:lnTo>
                <a:lnTo>
                  <a:pt x="1315" y="7287"/>
                </a:lnTo>
                <a:lnTo>
                  <a:pt x="1315" y="7285"/>
                </a:lnTo>
                <a:lnTo>
                  <a:pt x="1318" y="7283"/>
                </a:lnTo>
                <a:lnTo>
                  <a:pt x="1321" y="7281"/>
                </a:lnTo>
                <a:lnTo>
                  <a:pt x="1324" y="7281"/>
                </a:lnTo>
                <a:lnTo>
                  <a:pt x="1326" y="7279"/>
                </a:lnTo>
                <a:lnTo>
                  <a:pt x="1332" y="7279"/>
                </a:lnTo>
                <a:lnTo>
                  <a:pt x="1335" y="7279"/>
                </a:lnTo>
                <a:lnTo>
                  <a:pt x="1339" y="7278"/>
                </a:lnTo>
                <a:lnTo>
                  <a:pt x="1345" y="7276"/>
                </a:lnTo>
                <a:lnTo>
                  <a:pt x="1354" y="7275"/>
                </a:lnTo>
                <a:lnTo>
                  <a:pt x="1356" y="7275"/>
                </a:lnTo>
                <a:lnTo>
                  <a:pt x="1357" y="7273"/>
                </a:lnTo>
                <a:lnTo>
                  <a:pt x="1359" y="7272"/>
                </a:lnTo>
                <a:lnTo>
                  <a:pt x="1359" y="7269"/>
                </a:lnTo>
                <a:lnTo>
                  <a:pt x="1360" y="7261"/>
                </a:lnTo>
                <a:lnTo>
                  <a:pt x="1361" y="7259"/>
                </a:lnTo>
                <a:lnTo>
                  <a:pt x="1362" y="7256"/>
                </a:lnTo>
                <a:lnTo>
                  <a:pt x="1363" y="7255"/>
                </a:lnTo>
                <a:lnTo>
                  <a:pt x="1365" y="7254"/>
                </a:lnTo>
                <a:lnTo>
                  <a:pt x="1368" y="7252"/>
                </a:lnTo>
                <a:lnTo>
                  <a:pt x="1371" y="7252"/>
                </a:lnTo>
                <a:lnTo>
                  <a:pt x="1374" y="7253"/>
                </a:lnTo>
                <a:lnTo>
                  <a:pt x="1378" y="7253"/>
                </a:lnTo>
                <a:lnTo>
                  <a:pt x="1381" y="7254"/>
                </a:lnTo>
                <a:lnTo>
                  <a:pt x="1385" y="7254"/>
                </a:lnTo>
                <a:lnTo>
                  <a:pt x="1386" y="7254"/>
                </a:lnTo>
                <a:lnTo>
                  <a:pt x="1389" y="7254"/>
                </a:lnTo>
                <a:lnTo>
                  <a:pt x="1390" y="7253"/>
                </a:lnTo>
                <a:lnTo>
                  <a:pt x="1391" y="7252"/>
                </a:lnTo>
                <a:lnTo>
                  <a:pt x="1391" y="7248"/>
                </a:lnTo>
                <a:lnTo>
                  <a:pt x="1394" y="7242"/>
                </a:lnTo>
                <a:lnTo>
                  <a:pt x="1395" y="7237"/>
                </a:lnTo>
                <a:lnTo>
                  <a:pt x="1400" y="7234"/>
                </a:lnTo>
                <a:lnTo>
                  <a:pt x="1404" y="7230"/>
                </a:lnTo>
                <a:lnTo>
                  <a:pt x="1410" y="7225"/>
                </a:lnTo>
                <a:lnTo>
                  <a:pt x="1416" y="7223"/>
                </a:lnTo>
                <a:lnTo>
                  <a:pt x="1422" y="7220"/>
                </a:lnTo>
                <a:lnTo>
                  <a:pt x="1428" y="7218"/>
                </a:lnTo>
                <a:lnTo>
                  <a:pt x="1433" y="7218"/>
                </a:lnTo>
                <a:lnTo>
                  <a:pt x="1437" y="7217"/>
                </a:lnTo>
                <a:lnTo>
                  <a:pt x="1444" y="7214"/>
                </a:lnTo>
                <a:lnTo>
                  <a:pt x="1457" y="7207"/>
                </a:lnTo>
                <a:lnTo>
                  <a:pt x="1465" y="7203"/>
                </a:lnTo>
                <a:lnTo>
                  <a:pt x="1471" y="7201"/>
                </a:lnTo>
                <a:lnTo>
                  <a:pt x="1474" y="7201"/>
                </a:lnTo>
                <a:lnTo>
                  <a:pt x="1477" y="7200"/>
                </a:lnTo>
                <a:lnTo>
                  <a:pt x="1479" y="7201"/>
                </a:lnTo>
                <a:lnTo>
                  <a:pt x="1481" y="7201"/>
                </a:lnTo>
                <a:lnTo>
                  <a:pt x="1485" y="7203"/>
                </a:lnTo>
                <a:lnTo>
                  <a:pt x="1487" y="7206"/>
                </a:lnTo>
                <a:lnTo>
                  <a:pt x="1490" y="7210"/>
                </a:lnTo>
                <a:lnTo>
                  <a:pt x="1495" y="7208"/>
                </a:lnTo>
                <a:lnTo>
                  <a:pt x="1502" y="7206"/>
                </a:lnTo>
                <a:lnTo>
                  <a:pt x="1508" y="7203"/>
                </a:lnTo>
                <a:lnTo>
                  <a:pt x="1514" y="7201"/>
                </a:lnTo>
                <a:lnTo>
                  <a:pt x="1515" y="7201"/>
                </a:lnTo>
                <a:lnTo>
                  <a:pt x="1518" y="7200"/>
                </a:lnTo>
                <a:lnTo>
                  <a:pt x="1520" y="7196"/>
                </a:lnTo>
                <a:lnTo>
                  <a:pt x="1522" y="7193"/>
                </a:lnTo>
                <a:lnTo>
                  <a:pt x="1524" y="7188"/>
                </a:lnTo>
                <a:lnTo>
                  <a:pt x="1525" y="7185"/>
                </a:lnTo>
                <a:lnTo>
                  <a:pt x="1526" y="7182"/>
                </a:lnTo>
                <a:lnTo>
                  <a:pt x="1530" y="7181"/>
                </a:lnTo>
                <a:lnTo>
                  <a:pt x="1533" y="7181"/>
                </a:lnTo>
                <a:lnTo>
                  <a:pt x="1537" y="7181"/>
                </a:lnTo>
                <a:lnTo>
                  <a:pt x="1540" y="7182"/>
                </a:lnTo>
                <a:lnTo>
                  <a:pt x="1546" y="7185"/>
                </a:lnTo>
                <a:lnTo>
                  <a:pt x="1551" y="7188"/>
                </a:lnTo>
                <a:lnTo>
                  <a:pt x="1555" y="7190"/>
                </a:lnTo>
                <a:lnTo>
                  <a:pt x="1556" y="7189"/>
                </a:lnTo>
                <a:lnTo>
                  <a:pt x="1557" y="7187"/>
                </a:lnTo>
                <a:lnTo>
                  <a:pt x="1559" y="7184"/>
                </a:lnTo>
                <a:lnTo>
                  <a:pt x="1560" y="7181"/>
                </a:lnTo>
                <a:lnTo>
                  <a:pt x="1562" y="7177"/>
                </a:lnTo>
                <a:lnTo>
                  <a:pt x="1565" y="7172"/>
                </a:lnTo>
                <a:lnTo>
                  <a:pt x="1568" y="7169"/>
                </a:lnTo>
                <a:lnTo>
                  <a:pt x="1572" y="7165"/>
                </a:lnTo>
                <a:lnTo>
                  <a:pt x="1575" y="7163"/>
                </a:lnTo>
                <a:lnTo>
                  <a:pt x="1579" y="7161"/>
                </a:lnTo>
                <a:lnTo>
                  <a:pt x="1584" y="7160"/>
                </a:lnTo>
                <a:lnTo>
                  <a:pt x="1589" y="7159"/>
                </a:lnTo>
                <a:lnTo>
                  <a:pt x="1592" y="7160"/>
                </a:lnTo>
                <a:lnTo>
                  <a:pt x="1596" y="7163"/>
                </a:lnTo>
                <a:lnTo>
                  <a:pt x="1598" y="7165"/>
                </a:lnTo>
                <a:lnTo>
                  <a:pt x="1598" y="7169"/>
                </a:lnTo>
                <a:lnTo>
                  <a:pt x="1599" y="7171"/>
                </a:lnTo>
                <a:lnTo>
                  <a:pt x="1599" y="7175"/>
                </a:lnTo>
                <a:lnTo>
                  <a:pt x="1599" y="7182"/>
                </a:lnTo>
                <a:lnTo>
                  <a:pt x="1598" y="7190"/>
                </a:lnTo>
                <a:lnTo>
                  <a:pt x="1597" y="7197"/>
                </a:lnTo>
                <a:lnTo>
                  <a:pt x="1609" y="7190"/>
                </a:lnTo>
                <a:lnTo>
                  <a:pt x="1614" y="7187"/>
                </a:lnTo>
                <a:lnTo>
                  <a:pt x="1619" y="7184"/>
                </a:lnTo>
                <a:lnTo>
                  <a:pt x="1624" y="7184"/>
                </a:lnTo>
                <a:lnTo>
                  <a:pt x="1627" y="7185"/>
                </a:lnTo>
                <a:lnTo>
                  <a:pt x="1630" y="7187"/>
                </a:lnTo>
                <a:lnTo>
                  <a:pt x="1631" y="7188"/>
                </a:lnTo>
                <a:lnTo>
                  <a:pt x="1632" y="7190"/>
                </a:lnTo>
                <a:lnTo>
                  <a:pt x="1633" y="7193"/>
                </a:lnTo>
                <a:lnTo>
                  <a:pt x="1633" y="7196"/>
                </a:lnTo>
                <a:lnTo>
                  <a:pt x="1633" y="7201"/>
                </a:lnTo>
                <a:lnTo>
                  <a:pt x="1632" y="7203"/>
                </a:lnTo>
                <a:lnTo>
                  <a:pt x="1631" y="7208"/>
                </a:lnTo>
                <a:lnTo>
                  <a:pt x="1628" y="7216"/>
                </a:lnTo>
                <a:lnTo>
                  <a:pt x="1627" y="7218"/>
                </a:lnTo>
                <a:lnTo>
                  <a:pt x="1627" y="7223"/>
                </a:lnTo>
                <a:lnTo>
                  <a:pt x="1633" y="7220"/>
                </a:lnTo>
                <a:lnTo>
                  <a:pt x="1636" y="7219"/>
                </a:lnTo>
                <a:lnTo>
                  <a:pt x="1639" y="7218"/>
                </a:lnTo>
                <a:lnTo>
                  <a:pt x="1649" y="7216"/>
                </a:lnTo>
                <a:lnTo>
                  <a:pt x="1656" y="7212"/>
                </a:lnTo>
                <a:lnTo>
                  <a:pt x="1656" y="7206"/>
                </a:lnTo>
                <a:lnTo>
                  <a:pt x="1656" y="7199"/>
                </a:lnTo>
                <a:lnTo>
                  <a:pt x="1656" y="7177"/>
                </a:lnTo>
                <a:lnTo>
                  <a:pt x="1656" y="7175"/>
                </a:lnTo>
                <a:lnTo>
                  <a:pt x="1657" y="7171"/>
                </a:lnTo>
                <a:lnTo>
                  <a:pt x="1660" y="7165"/>
                </a:lnTo>
                <a:lnTo>
                  <a:pt x="1671" y="7149"/>
                </a:lnTo>
                <a:lnTo>
                  <a:pt x="1675" y="7142"/>
                </a:lnTo>
                <a:lnTo>
                  <a:pt x="1675" y="7141"/>
                </a:lnTo>
                <a:lnTo>
                  <a:pt x="1674" y="7137"/>
                </a:lnTo>
                <a:lnTo>
                  <a:pt x="1672" y="7134"/>
                </a:lnTo>
                <a:lnTo>
                  <a:pt x="1671" y="7131"/>
                </a:lnTo>
                <a:lnTo>
                  <a:pt x="1671" y="7129"/>
                </a:lnTo>
                <a:lnTo>
                  <a:pt x="1669" y="7126"/>
                </a:lnTo>
                <a:lnTo>
                  <a:pt x="1669" y="7124"/>
                </a:lnTo>
                <a:lnTo>
                  <a:pt x="1671" y="7119"/>
                </a:lnTo>
                <a:lnTo>
                  <a:pt x="1673" y="7117"/>
                </a:lnTo>
                <a:lnTo>
                  <a:pt x="1677" y="7116"/>
                </a:lnTo>
                <a:lnTo>
                  <a:pt x="1680" y="7114"/>
                </a:lnTo>
                <a:lnTo>
                  <a:pt x="1685" y="7114"/>
                </a:lnTo>
                <a:lnTo>
                  <a:pt x="1693" y="7116"/>
                </a:lnTo>
                <a:lnTo>
                  <a:pt x="1698" y="7117"/>
                </a:lnTo>
                <a:lnTo>
                  <a:pt x="1702" y="7118"/>
                </a:lnTo>
                <a:lnTo>
                  <a:pt x="1709" y="7123"/>
                </a:lnTo>
                <a:lnTo>
                  <a:pt x="1710" y="7124"/>
                </a:lnTo>
                <a:lnTo>
                  <a:pt x="1710" y="7123"/>
                </a:lnTo>
                <a:lnTo>
                  <a:pt x="1710" y="7116"/>
                </a:lnTo>
                <a:lnTo>
                  <a:pt x="1711" y="7113"/>
                </a:lnTo>
                <a:lnTo>
                  <a:pt x="1711" y="7111"/>
                </a:lnTo>
                <a:lnTo>
                  <a:pt x="1716" y="7105"/>
                </a:lnTo>
                <a:lnTo>
                  <a:pt x="1724" y="7096"/>
                </a:lnTo>
                <a:lnTo>
                  <a:pt x="1733" y="7089"/>
                </a:lnTo>
                <a:lnTo>
                  <a:pt x="1737" y="7085"/>
                </a:lnTo>
                <a:lnTo>
                  <a:pt x="1740" y="7083"/>
                </a:lnTo>
                <a:lnTo>
                  <a:pt x="1744" y="7082"/>
                </a:lnTo>
                <a:lnTo>
                  <a:pt x="1748" y="7081"/>
                </a:lnTo>
                <a:lnTo>
                  <a:pt x="1752" y="7081"/>
                </a:lnTo>
                <a:lnTo>
                  <a:pt x="1758" y="7081"/>
                </a:lnTo>
                <a:lnTo>
                  <a:pt x="1769" y="7081"/>
                </a:lnTo>
                <a:lnTo>
                  <a:pt x="1780" y="7082"/>
                </a:lnTo>
                <a:lnTo>
                  <a:pt x="1786" y="7082"/>
                </a:lnTo>
                <a:lnTo>
                  <a:pt x="1790" y="7079"/>
                </a:lnTo>
                <a:lnTo>
                  <a:pt x="1795" y="7075"/>
                </a:lnTo>
                <a:lnTo>
                  <a:pt x="1801" y="7069"/>
                </a:lnTo>
                <a:lnTo>
                  <a:pt x="1805" y="7064"/>
                </a:lnTo>
                <a:lnTo>
                  <a:pt x="1808" y="7060"/>
                </a:lnTo>
                <a:lnTo>
                  <a:pt x="1810" y="7059"/>
                </a:lnTo>
                <a:lnTo>
                  <a:pt x="1814" y="7059"/>
                </a:lnTo>
                <a:lnTo>
                  <a:pt x="1820" y="7060"/>
                </a:lnTo>
                <a:lnTo>
                  <a:pt x="1826" y="7061"/>
                </a:lnTo>
                <a:lnTo>
                  <a:pt x="1838" y="7067"/>
                </a:lnTo>
                <a:lnTo>
                  <a:pt x="1840" y="7069"/>
                </a:lnTo>
                <a:lnTo>
                  <a:pt x="1842" y="7070"/>
                </a:lnTo>
                <a:lnTo>
                  <a:pt x="1844" y="7069"/>
                </a:lnTo>
                <a:lnTo>
                  <a:pt x="1846" y="7067"/>
                </a:lnTo>
                <a:lnTo>
                  <a:pt x="1849" y="7061"/>
                </a:lnTo>
                <a:lnTo>
                  <a:pt x="1851" y="7058"/>
                </a:lnTo>
                <a:lnTo>
                  <a:pt x="1854" y="7054"/>
                </a:lnTo>
                <a:lnTo>
                  <a:pt x="1856" y="7049"/>
                </a:lnTo>
                <a:lnTo>
                  <a:pt x="1861" y="7037"/>
                </a:lnTo>
                <a:lnTo>
                  <a:pt x="1862" y="7036"/>
                </a:lnTo>
                <a:lnTo>
                  <a:pt x="1863" y="7035"/>
                </a:lnTo>
                <a:lnTo>
                  <a:pt x="1867" y="7030"/>
                </a:lnTo>
                <a:lnTo>
                  <a:pt x="1877" y="7024"/>
                </a:lnTo>
                <a:lnTo>
                  <a:pt x="1883" y="7020"/>
                </a:lnTo>
                <a:lnTo>
                  <a:pt x="1889" y="7018"/>
                </a:lnTo>
                <a:lnTo>
                  <a:pt x="1896" y="7016"/>
                </a:lnTo>
                <a:lnTo>
                  <a:pt x="1902" y="7014"/>
                </a:lnTo>
                <a:lnTo>
                  <a:pt x="1905" y="7013"/>
                </a:lnTo>
                <a:lnTo>
                  <a:pt x="1909" y="7012"/>
                </a:lnTo>
                <a:lnTo>
                  <a:pt x="1913" y="7010"/>
                </a:lnTo>
                <a:lnTo>
                  <a:pt x="1915" y="7006"/>
                </a:lnTo>
                <a:lnTo>
                  <a:pt x="1916" y="7004"/>
                </a:lnTo>
                <a:lnTo>
                  <a:pt x="1919" y="7002"/>
                </a:lnTo>
                <a:lnTo>
                  <a:pt x="1920" y="7000"/>
                </a:lnTo>
                <a:lnTo>
                  <a:pt x="1920" y="6999"/>
                </a:lnTo>
                <a:lnTo>
                  <a:pt x="1921" y="6998"/>
                </a:lnTo>
                <a:lnTo>
                  <a:pt x="1923" y="6995"/>
                </a:lnTo>
                <a:lnTo>
                  <a:pt x="1927" y="6994"/>
                </a:lnTo>
                <a:lnTo>
                  <a:pt x="1929" y="6993"/>
                </a:lnTo>
                <a:lnTo>
                  <a:pt x="1933" y="6993"/>
                </a:lnTo>
                <a:lnTo>
                  <a:pt x="1938" y="6994"/>
                </a:lnTo>
                <a:lnTo>
                  <a:pt x="1942" y="6995"/>
                </a:lnTo>
                <a:lnTo>
                  <a:pt x="1945" y="6996"/>
                </a:lnTo>
                <a:lnTo>
                  <a:pt x="1951" y="6999"/>
                </a:lnTo>
                <a:lnTo>
                  <a:pt x="1955" y="7000"/>
                </a:lnTo>
                <a:lnTo>
                  <a:pt x="1957" y="7000"/>
                </a:lnTo>
                <a:lnTo>
                  <a:pt x="1958" y="7000"/>
                </a:lnTo>
                <a:lnTo>
                  <a:pt x="1960" y="6999"/>
                </a:lnTo>
                <a:lnTo>
                  <a:pt x="1963" y="6994"/>
                </a:lnTo>
                <a:lnTo>
                  <a:pt x="1968" y="6987"/>
                </a:lnTo>
                <a:lnTo>
                  <a:pt x="1975" y="6981"/>
                </a:lnTo>
                <a:lnTo>
                  <a:pt x="1981" y="6976"/>
                </a:lnTo>
                <a:lnTo>
                  <a:pt x="1986" y="6973"/>
                </a:lnTo>
                <a:lnTo>
                  <a:pt x="1989" y="6971"/>
                </a:lnTo>
                <a:lnTo>
                  <a:pt x="1989" y="6964"/>
                </a:lnTo>
                <a:lnTo>
                  <a:pt x="1989" y="6955"/>
                </a:lnTo>
                <a:lnTo>
                  <a:pt x="1987" y="6946"/>
                </a:lnTo>
                <a:lnTo>
                  <a:pt x="1987" y="6942"/>
                </a:lnTo>
                <a:lnTo>
                  <a:pt x="1990" y="6939"/>
                </a:lnTo>
                <a:lnTo>
                  <a:pt x="1992" y="6935"/>
                </a:lnTo>
                <a:lnTo>
                  <a:pt x="1995" y="6933"/>
                </a:lnTo>
                <a:lnTo>
                  <a:pt x="1998" y="6930"/>
                </a:lnTo>
                <a:lnTo>
                  <a:pt x="2001" y="6929"/>
                </a:lnTo>
                <a:lnTo>
                  <a:pt x="2003" y="6928"/>
                </a:lnTo>
                <a:lnTo>
                  <a:pt x="2010" y="6925"/>
                </a:lnTo>
                <a:lnTo>
                  <a:pt x="2011" y="6924"/>
                </a:lnTo>
                <a:lnTo>
                  <a:pt x="2013" y="6921"/>
                </a:lnTo>
                <a:lnTo>
                  <a:pt x="2014" y="6912"/>
                </a:lnTo>
                <a:lnTo>
                  <a:pt x="2014" y="6907"/>
                </a:lnTo>
                <a:lnTo>
                  <a:pt x="2014" y="6906"/>
                </a:lnTo>
                <a:lnTo>
                  <a:pt x="2015" y="6904"/>
                </a:lnTo>
                <a:lnTo>
                  <a:pt x="2016" y="6902"/>
                </a:lnTo>
                <a:lnTo>
                  <a:pt x="2017" y="6901"/>
                </a:lnTo>
                <a:lnTo>
                  <a:pt x="2020" y="6899"/>
                </a:lnTo>
                <a:lnTo>
                  <a:pt x="2023" y="6899"/>
                </a:lnTo>
                <a:lnTo>
                  <a:pt x="2027" y="6899"/>
                </a:lnTo>
                <a:lnTo>
                  <a:pt x="2032" y="6901"/>
                </a:lnTo>
                <a:lnTo>
                  <a:pt x="2037" y="6904"/>
                </a:lnTo>
                <a:lnTo>
                  <a:pt x="2042" y="6907"/>
                </a:lnTo>
                <a:lnTo>
                  <a:pt x="2046" y="6912"/>
                </a:lnTo>
                <a:lnTo>
                  <a:pt x="2050" y="6917"/>
                </a:lnTo>
                <a:lnTo>
                  <a:pt x="2052" y="6919"/>
                </a:lnTo>
                <a:lnTo>
                  <a:pt x="2054" y="6923"/>
                </a:lnTo>
                <a:lnTo>
                  <a:pt x="2055" y="6927"/>
                </a:lnTo>
                <a:lnTo>
                  <a:pt x="2055" y="6930"/>
                </a:lnTo>
                <a:lnTo>
                  <a:pt x="2055" y="6934"/>
                </a:lnTo>
                <a:lnTo>
                  <a:pt x="2054" y="6936"/>
                </a:lnTo>
                <a:lnTo>
                  <a:pt x="2050" y="6942"/>
                </a:lnTo>
                <a:lnTo>
                  <a:pt x="2045" y="6946"/>
                </a:lnTo>
                <a:lnTo>
                  <a:pt x="2040" y="6951"/>
                </a:lnTo>
                <a:lnTo>
                  <a:pt x="2038" y="6953"/>
                </a:lnTo>
                <a:lnTo>
                  <a:pt x="2037" y="6954"/>
                </a:lnTo>
                <a:lnTo>
                  <a:pt x="2035" y="6957"/>
                </a:lnTo>
                <a:lnTo>
                  <a:pt x="2035" y="6961"/>
                </a:lnTo>
                <a:lnTo>
                  <a:pt x="2035" y="6967"/>
                </a:lnTo>
                <a:lnTo>
                  <a:pt x="2037" y="6973"/>
                </a:lnTo>
                <a:lnTo>
                  <a:pt x="2038" y="6975"/>
                </a:lnTo>
                <a:lnTo>
                  <a:pt x="2040" y="6976"/>
                </a:lnTo>
                <a:lnTo>
                  <a:pt x="2048" y="6980"/>
                </a:lnTo>
                <a:lnTo>
                  <a:pt x="2057" y="6982"/>
                </a:lnTo>
                <a:lnTo>
                  <a:pt x="2064" y="6984"/>
                </a:lnTo>
                <a:lnTo>
                  <a:pt x="2068" y="6984"/>
                </a:lnTo>
                <a:lnTo>
                  <a:pt x="2070" y="6986"/>
                </a:lnTo>
                <a:lnTo>
                  <a:pt x="2075" y="6988"/>
                </a:lnTo>
                <a:lnTo>
                  <a:pt x="2079" y="6992"/>
                </a:lnTo>
                <a:lnTo>
                  <a:pt x="2082" y="6995"/>
                </a:lnTo>
                <a:lnTo>
                  <a:pt x="2088" y="6990"/>
                </a:lnTo>
                <a:lnTo>
                  <a:pt x="2096" y="6984"/>
                </a:lnTo>
                <a:lnTo>
                  <a:pt x="2097" y="6983"/>
                </a:lnTo>
                <a:lnTo>
                  <a:pt x="2099" y="6982"/>
                </a:lnTo>
                <a:lnTo>
                  <a:pt x="2103" y="6980"/>
                </a:lnTo>
                <a:lnTo>
                  <a:pt x="2107" y="6978"/>
                </a:lnTo>
                <a:lnTo>
                  <a:pt x="2110" y="6977"/>
                </a:lnTo>
                <a:lnTo>
                  <a:pt x="2113" y="6978"/>
                </a:lnTo>
                <a:lnTo>
                  <a:pt x="2115" y="6978"/>
                </a:lnTo>
                <a:lnTo>
                  <a:pt x="2117" y="6981"/>
                </a:lnTo>
                <a:lnTo>
                  <a:pt x="2119" y="6982"/>
                </a:lnTo>
                <a:lnTo>
                  <a:pt x="2120" y="6978"/>
                </a:lnTo>
                <a:lnTo>
                  <a:pt x="2120" y="6975"/>
                </a:lnTo>
                <a:lnTo>
                  <a:pt x="2120" y="6971"/>
                </a:lnTo>
                <a:lnTo>
                  <a:pt x="2121" y="6967"/>
                </a:lnTo>
                <a:lnTo>
                  <a:pt x="2123" y="6965"/>
                </a:lnTo>
                <a:lnTo>
                  <a:pt x="2125" y="6963"/>
                </a:lnTo>
                <a:lnTo>
                  <a:pt x="2128" y="6960"/>
                </a:lnTo>
                <a:lnTo>
                  <a:pt x="2134" y="6958"/>
                </a:lnTo>
                <a:lnTo>
                  <a:pt x="2140" y="6955"/>
                </a:lnTo>
                <a:lnTo>
                  <a:pt x="2138" y="6952"/>
                </a:lnTo>
                <a:lnTo>
                  <a:pt x="2137" y="6951"/>
                </a:lnTo>
                <a:lnTo>
                  <a:pt x="2137" y="6949"/>
                </a:lnTo>
                <a:lnTo>
                  <a:pt x="2137" y="6948"/>
                </a:lnTo>
                <a:lnTo>
                  <a:pt x="2134" y="6949"/>
                </a:lnTo>
                <a:lnTo>
                  <a:pt x="2133" y="6951"/>
                </a:lnTo>
                <a:lnTo>
                  <a:pt x="2132" y="6952"/>
                </a:lnTo>
                <a:lnTo>
                  <a:pt x="2131" y="6955"/>
                </a:lnTo>
                <a:lnTo>
                  <a:pt x="2128" y="6958"/>
                </a:lnTo>
                <a:lnTo>
                  <a:pt x="2127" y="6959"/>
                </a:lnTo>
                <a:lnTo>
                  <a:pt x="2125" y="6959"/>
                </a:lnTo>
                <a:lnTo>
                  <a:pt x="2123" y="6960"/>
                </a:lnTo>
                <a:lnTo>
                  <a:pt x="2121" y="6960"/>
                </a:lnTo>
                <a:lnTo>
                  <a:pt x="2119" y="6960"/>
                </a:lnTo>
                <a:lnTo>
                  <a:pt x="2116" y="6959"/>
                </a:lnTo>
                <a:lnTo>
                  <a:pt x="2113" y="6955"/>
                </a:lnTo>
                <a:lnTo>
                  <a:pt x="2111" y="6954"/>
                </a:lnTo>
                <a:lnTo>
                  <a:pt x="2109" y="6951"/>
                </a:lnTo>
                <a:lnTo>
                  <a:pt x="2107" y="6946"/>
                </a:lnTo>
                <a:lnTo>
                  <a:pt x="2105" y="6940"/>
                </a:lnTo>
                <a:lnTo>
                  <a:pt x="2104" y="6935"/>
                </a:lnTo>
                <a:lnTo>
                  <a:pt x="2104" y="6930"/>
                </a:lnTo>
                <a:lnTo>
                  <a:pt x="2105" y="6927"/>
                </a:lnTo>
                <a:lnTo>
                  <a:pt x="2109" y="6922"/>
                </a:lnTo>
                <a:lnTo>
                  <a:pt x="2111" y="6918"/>
                </a:lnTo>
                <a:lnTo>
                  <a:pt x="2115" y="6913"/>
                </a:lnTo>
                <a:lnTo>
                  <a:pt x="2117" y="6911"/>
                </a:lnTo>
                <a:lnTo>
                  <a:pt x="2117" y="6910"/>
                </a:lnTo>
                <a:lnTo>
                  <a:pt x="2119" y="6906"/>
                </a:lnTo>
                <a:lnTo>
                  <a:pt x="2122" y="6904"/>
                </a:lnTo>
                <a:lnTo>
                  <a:pt x="2127" y="6901"/>
                </a:lnTo>
                <a:lnTo>
                  <a:pt x="2129" y="6900"/>
                </a:lnTo>
                <a:lnTo>
                  <a:pt x="2133" y="6900"/>
                </a:lnTo>
                <a:lnTo>
                  <a:pt x="2139" y="6900"/>
                </a:lnTo>
                <a:lnTo>
                  <a:pt x="2145" y="6901"/>
                </a:lnTo>
                <a:lnTo>
                  <a:pt x="2149" y="6904"/>
                </a:lnTo>
                <a:lnTo>
                  <a:pt x="2154" y="6907"/>
                </a:lnTo>
                <a:lnTo>
                  <a:pt x="2169" y="6921"/>
                </a:lnTo>
                <a:lnTo>
                  <a:pt x="2178" y="6928"/>
                </a:lnTo>
                <a:lnTo>
                  <a:pt x="2179" y="6929"/>
                </a:lnTo>
                <a:lnTo>
                  <a:pt x="2179" y="6927"/>
                </a:lnTo>
                <a:lnTo>
                  <a:pt x="2180" y="6925"/>
                </a:lnTo>
                <a:lnTo>
                  <a:pt x="2179" y="6921"/>
                </a:lnTo>
                <a:lnTo>
                  <a:pt x="2179" y="6919"/>
                </a:lnTo>
                <a:lnTo>
                  <a:pt x="2178" y="6918"/>
                </a:lnTo>
                <a:lnTo>
                  <a:pt x="2175" y="6917"/>
                </a:lnTo>
                <a:lnTo>
                  <a:pt x="2172" y="6913"/>
                </a:lnTo>
                <a:lnTo>
                  <a:pt x="2167" y="6910"/>
                </a:lnTo>
                <a:lnTo>
                  <a:pt x="2156" y="6898"/>
                </a:lnTo>
                <a:lnTo>
                  <a:pt x="2146" y="6886"/>
                </a:lnTo>
                <a:lnTo>
                  <a:pt x="2144" y="6882"/>
                </a:lnTo>
                <a:lnTo>
                  <a:pt x="2141" y="6880"/>
                </a:lnTo>
                <a:lnTo>
                  <a:pt x="2140" y="6877"/>
                </a:lnTo>
                <a:lnTo>
                  <a:pt x="2139" y="6875"/>
                </a:lnTo>
                <a:lnTo>
                  <a:pt x="2138" y="6870"/>
                </a:lnTo>
                <a:lnTo>
                  <a:pt x="2138" y="6865"/>
                </a:lnTo>
                <a:lnTo>
                  <a:pt x="2138" y="6860"/>
                </a:lnTo>
                <a:lnTo>
                  <a:pt x="2137" y="6858"/>
                </a:lnTo>
                <a:lnTo>
                  <a:pt x="2134" y="6854"/>
                </a:lnTo>
                <a:lnTo>
                  <a:pt x="2128" y="6846"/>
                </a:lnTo>
                <a:lnTo>
                  <a:pt x="2120" y="6836"/>
                </a:lnTo>
                <a:lnTo>
                  <a:pt x="2117" y="6833"/>
                </a:lnTo>
                <a:lnTo>
                  <a:pt x="2117" y="6829"/>
                </a:lnTo>
                <a:lnTo>
                  <a:pt x="2119" y="6827"/>
                </a:lnTo>
                <a:lnTo>
                  <a:pt x="2120" y="6824"/>
                </a:lnTo>
                <a:lnTo>
                  <a:pt x="2122" y="6823"/>
                </a:lnTo>
                <a:lnTo>
                  <a:pt x="2125" y="6823"/>
                </a:lnTo>
                <a:lnTo>
                  <a:pt x="2131" y="6823"/>
                </a:lnTo>
                <a:lnTo>
                  <a:pt x="2137" y="6825"/>
                </a:lnTo>
                <a:lnTo>
                  <a:pt x="2145" y="6830"/>
                </a:lnTo>
                <a:lnTo>
                  <a:pt x="2151" y="6834"/>
                </a:lnTo>
                <a:lnTo>
                  <a:pt x="2161" y="6839"/>
                </a:lnTo>
                <a:lnTo>
                  <a:pt x="2166" y="6842"/>
                </a:lnTo>
                <a:lnTo>
                  <a:pt x="2172" y="6846"/>
                </a:lnTo>
                <a:lnTo>
                  <a:pt x="2182" y="6853"/>
                </a:lnTo>
                <a:lnTo>
                  <a:pt x="2191" y="6858"/>
                </a:lnTo>
                <a:lnTo>
                  <a:pt x="2199" y="6864"/>
                </a:lnTo>
                <a:lnTo>
                  <a:pt x="2202" y="6865"/>
                </a:lnTo>
                <a:lnTo>
                  <a:pt x="2204" y="6866"/>
                </a:lnTo>
                <a:lnTo>
                  <a:pt x="2208" y="6868"/>
                </a:lnTo>
                <a:lnTo>
                  <a:pt x="2209" y="6870"/>
                </a:lnTo>
                <a:lnTo>
                  <a:pt x="2210" y="6872"/>
                </a:lnTo>
                <a:lnTo>
                  <a:pt x="2209" y="6875"/>
                </a:lnTo>
                <a:lnTo>
                  <a:pt x="2209" y="6877"/>
                </a:lnTo>
                <a:lnTo>
                  <a:pt x="2208" y="6881"/>
                </a:lnTo>
                <a:lnTo>
                  <a:pt x="2207" y="6884"/>
                </a:lnTo>
                <a:lnTo>
                  <a:pt x="2204" y="6887"/>
                </a:lnTo>
                <a:lnTo>
                  <a:pt x="2204" y="6893"/>
                </a:lnTo>
                <a:lnTo>
                  <a:pt x="2210" y="6889"/>
                </a:lnTo>
                <a:lnTo>
                  <a:pt x="2213" y="6888"/>
                </a:lnTo>
                <a:lnTo>
                  <a:pt x="2213" y="6886"/>
                </a:lnTo>
                <a:lnTo>
                  <a:pt x="2213" y="6882"/>
                </a:lnTo>
                <a:lnTo>
                  <a:pt x="2213" y="6877"/>
                </a:lnTo>
                <a:lnTo>
                  <a:pt x="2213" y="6875"/>
                </a:lnTo>
                <a:lnTo>
                  <a:pt x="2214" y="6872"/>
                </a:lnTo>
                <a:lnTo>
                  <a:pt x="2215" y="6870"/>
                </a:lnTo>
                <a:lnTo>
                  <a:pt x="2217" y="6869"/>
                </a:lnTo>
                <a:lnTo>
                  <a:pt x="2220" y="6868"/>
                </a:lnTo>
                <a:lnTo>
                  <a:pt x="2222" y="6868"/>
                </a:lnTo>
                <a:lnTo>
                  <a:pt x="2225" y="6868"/>
                </a:lnTo>
                <a:lnTo>
                  <a:pt x="2227" y="6869"/>
                </a:lnTo>
                <a:lnTo>
                  <a:pt x="2231" y="6871"/>
                </a:lnTo>
                <a:lnTo>
                  <a:pt x="2234" y="6874"/>
                </a:lnTo>
                <a:lnTo>
                  <a:pt x="2239" y="6876"/>
                </a:lnTo>
                <a:lnTo>
                  <a:pt x="2246" y="6878"/>
                </a:lnTo>
                <a:lnTo>
                  <a:pt x="2251" y="6878"/>
                </a:lnTo>
                <a:lnTo>
                  <a:pt x="2258" y="6877"/>
                </a:lnTo>
                <a:lnTo>
                  <a:pt x="2264" y="6876"/>
                </a:lnTo>
                <a:lnTo>
                  <a:pt x="2267" y="6875"/>
                </a:lnTo>
                <a:lnTo>
                  <a:pt x="2269" y="6874"/>
                </a:lnTo>
                <a:lnTo>
                  <a:pt x="2272" y="6872"/>
                </a:lnTo>
                <a:lnTo>
                  <a:pt x="2273" y="6871"/>
                </a:lnTo>
                <a:lnTo>
                  <a:pt x="2278" y="6870"/>
                </a:lnTo>
                <a:lnTo>
                  <a:pt x="2280" y="6871"/>
                </a:lnTo>
                <a:lnTo>
                  <a:pt x="2284" y="6872"/>
                </a:lnTo>
                <a:lnTo>
                  <a:pt x="2285" y="6875"/>
                </a:lnTo>
                <a:lnTo>
                  <a:pt x="2286" y="6877"/>
                </a:lnTo>
                <a:lnTo>
                  <a:pt x="2287" y="6881"/>
                </a:lnTo>
                <a:lnTo>
                  <a:pt x="2287" y="6886"/>
                </a:lnTo>
                <a:lnTo>
                  <a:pt x="2291" y="6886"/>
                </a:lnTo>
                <a:lnTo>
                  <a:pt x="2300" y="6887"/>
                </a:lnTo>
                <a:lnTo>
                  <a:pt x="2308" y="6887"/>
                </a:lnTo>
                <a:lnTo>
                  <a:pt x="2310" y="6887"/>
                </a:lnTo>
                <a:lnTo>
                  <a:pt x="2311" y="6886"/>
                </a:lnTo>
                <a:lnTo>
                  <a:pt x="2311" y="6884"/>
                </a:lnTo>
                <a:lnTo>
                  <a:pt x="2313" y="6882"/>
                </a:lnTo>
                <a:lnTo>
                  <a:pt x="2310" y="6882"/>
                </a:lnTo>
                <a:lnTo>
                  <a:pt x="2305" y="6881"/>
                </a:lnTo>
                <a:lnTo>
                  <a:pt x="2300" y="6878"/>
                </a:lnTo>
                <a:lnTo>
                  <a:pt x="2298" y="6875"/>
                </a:lnTo>
                <a:lnTo>
                  <a:pt x="2296" y="6872"/>
                </a:lnTo>
                <a:lnTo>
                  <a:pt x="2292" y="6865"/>
                </a:lnTo>
                <a:lnTo>
                  <a:pt x="2288" y="6858"/>
                </a:lnTo>
                <a:lnTo>
                  <a:pt x="2287" y="6855"/>
                </a:lnTo>
                <a:lnTo>
                  <a:pt x="2286" y="6852"/>
                </a:lnTo>
                <a:lnTo>
                  <a:pt x="2286" y="6848"/>
                </a:lnTo>
                <a:lnTo>
                  <a:pt x="2287" y="6846"/>
                </a:lnTo>
                <a:lnTo>
                  <a:pt x="2290" y="6839"/>
                </a:lnTo>
                <a:lnTo>
                  <a:pt x="2292" y="6831"/>
                </a:lnTo>
                <a:lnTo>
                  <a:pt x="2293" y="6829"/>
                </a:lnTo>
                <a:lnTo>
                  <a:pt x="2296" y="6824"/>
                </a:lnTo>
                <a:lnTo>
                  <a:pt x="2297" y="6821"/>
                </a:lnTo>
                <a:lnTo>
                  <a:pt x="2299" y="6818"/>
                </a:lnTo>
                <a:lnTo>
                  <a:pt x="2300" y="6816"/>
                </a:lnTo>
                <a:lnTo>
                  <a:pt x="2303" y="6813"/>
                </a:lnTo>
                <a:lnTo>
                  <a:pt x="2306" y="6812"/>
                </a:lnTo>
                <a:lnTo>
                  <a:pt x="2309" y="6812"/>
                </a:lnTo>
                <a:lnTo>
                  <a:pt x="2315" y="6812"/>
                </a:lnTo>
                <a:lnTo>
                  <a:pt x="2321" y="6815"/>
                </a:lnTo>
                <a:lnTo>
                  <a:pt x="2327" y="6817"/>
                </a:lnTo>
                <a:lnTo>
                  <a:pt x="2331" y="6819"/>
                </a:lnTo>
                <a:lnTo>
                  <a:pt x="2333" y="6822"/>
                </a:lnTo>
                <a:lnTo>
                  <a:pt x="2335" y="6819"/>
                </a:lnTo>
                <a:lnTo>
                  <a:pt x="2338" y="6817"/>
                </a:lnTo>
                <a:lnTo>
                  <a:pt x="2341" y="6815"/>
                </a:lnTo>
                <a:lnTo>
                  <a:pt x="2345" y="6813"/>
                </a:lnTo>
                <a:lnTo>
                  <a:pt x="2352" y="6812"/>
                </a:lnTo>
                <a:lnTo>
                  <a:pt x="2363" y="6813"/>
                </a:lnTo>
                <a:lnTo>
                  <a:pt x="2369" y="6813"/>
                </a:lnTo>
                <a:lnTo>
                  <a:pt x="2376" y="6815"/>
                </a:lnTo>
                <a:lnTo>
                  <a:pt x="2379" y="6816"/>
                </a:lnTo>
                <a:lnTo>
                  <a:pt x="2384" y="6819"/>
                </a:lnTo>
                <a:lnTo>
                  <a:pt x="2385" y="6819"/>
                </a:lnTo>
                <a:lnTo>
                  <a:pt x="2387" y="6817"/>
                </a:lnTo>
                <a:lnTo>
                  <a:pt x="2390" y="6815"/>
                </a:lnTo>
                <a:lnTo>
                  <a:pt x="2392" y="6811"/>
                </a:lnTo>
                <a:lnTo>
                  <a:pt x="2397" y="6801"/>
                </a:lnTo>
                <a:lnTo>
                  <a:pt x="2402" y="6795"/>
                </a:lnTo>
                <a:lnTo>
                  <a:pt x="2406" y="6790"/>
                </a:lnTo>
                <a:lnTo>
                  <a:pt x="2410" y="6788"/>
                </a:lnTo>
                <a:lnTo>
                  <a:pt x="2414" y="6786"/>
                </a:lnTo>
                <a:lnTo>
                  <a:pt x="2416" y="6784"/>
                </a:lnTo>
                <a:lnTo>
                  <a:pt x="2418" y="6784"/>
                </a:lnTo>
                <a:lnTo>
                  <a:pt x="2421" y="6784"/>
                </a:lnTo>
                <a:lnTo>
                  <a:pt x="2423" y="6786"/>
                </a:lnTo>
                <a:lnTo>
                  <a:pt x="2425" y="6787"/>
                </a:lnTo>
                <a:lnTo>
                  <a:pt x="2426" y="6788"/>
                </a:lnTo>
                <a:lnTo>
                  <a:pt x="2427" y="6793"/>
                </a:lnTo>
                <a:lnTo>
                  <a:pt x="2428" y="6796"/>
                </a:lnTo>
                <a:lnTo>
                  <a:pt x="2428" y="6798"/>
                </a:lnTo>
                <a:lnTo>
                  <a:pt x="2433" y="6792"/>
                </a:lnTo>
                <a:lnTo>
                  <a:pt x="2435" y="6789"/>
                </a:lnTo>
                <a:lnTo>
                  <a:pt x="2439" y="6788"/>
                </a:lnTo>
                <a:lnTo>
                  <a:pt x="2441" y="6787"/>
                </a:lnTo>
                <a:lnTo>
                  <a:pt x="2445" y="6787"/>
                </a:lnTo>
                <a:lnTo>
                  <a:pt x="2453" y="6787"/>
                </a:lnTo>
                <a:lnTo>
                  <a:pt x="2464" y="6787"/>
                </a:lnTo>
                <a:lnTo>
                  <a:pt x="2474" y="6788"/>
                </a:lnTo>
                <a:lnTo>
                  <a:pt x="2478" y="6787"/>
                </a:lnTo>
                <a:lnTo>
                  <a:pt x="2481" y="6784"/>
                </a:lnTo>
                <a:lnTo>
                  <a:pt x="2485" y="6782"/>
                </a:lnTo>
                <a:lnTo>
                  <a:pt x="2488" y="6778"/>
                </a:lnTo>
                <a:lnTo>
                  <a:pt x="2490" y="6777"/>
                </a:lnTo>
                <a:lnTo>
                  <a:pt x="2488" y="6775"/>
                </a:lnTo>
                <a:lnTo>
                  <a:pt x="2486" y="6772"/>
                </a:lnTo>
                <a:lnTo>
                  <a:pt x="2484" y="6769"/>
                </a:lnTo>
                <a:lnTo>
                  <a:pt x="2484" y="6766"/>
                </a:lnTo>
                <a:lnTo>
                  <a:pt x="2482" y="6764"/>
                </a:lnTo>
                <a:lnTo>
                  <a:pt x="2482" y="6762"/>
                </a:lnTo>
                <a:lnTo>
                  <a:pt x="2484" y="6759"/>
                </a:lnTo>
                <a:lnTo>
                  <a:pt x="2485" y="6757"/>
                </a:lnTo>
                <a:lnTo>
                  <a:pt x="2487" y="6754"/>
                </a:lnTo>
                <a:lnTo>
                  <a:pt x="2491" y="6751"/>
                </a:lnTo>
                <a:lnTo>
                  <a:pt x="2497" y="6748"/>
                </a:lnTo>
                <a:lnTo>
                  <a:pt x="2504" y="6747"/>
                </a:lnTo>
                <a:lnTo>
                  <a:pt x="2510" y="6746"/>
                </a:lnTo>
                <a:lnTo>
                  <a:pt x="2516" y="6743"/>
                </a:lnTo>
                <a:lnTo>
                  <a:pt x="2524" y="6741"/>
                </a:lnTo>
                <a:lnTo>
                  <a:pt x="2528" y="6740"/>
                </a:lnTo>
                <a:lnTo>
                  <a:pt x="2532" y="6740"/>
                </a:lnTo>
                <a:lnTo>
                  <a:pt x="2534" y="6740"/>
                </a:lnTo>
                <a:lnTo>
                  <a:pt x="2535" y="6739"/>
                </a:lnTo>
                <a:lnTo>
                  <a:pt x="2537" y="6736"/>
                </a:lnTo>
                <a:lnTo>
                  <a:pt x="2538" y="6730"/>
                </a:lnTo>
                <a:lnTo>
                  <a:pt x="2539" y="6728"/>
                </a:lnTo>
                <a:lnTo>
                  <a:pt x="2540" y="6725"/>
                </a:lnTo>
                <a:lnTo>
                  <a:pt x="2543" y="6723"/>
                </a:lnTo>
                <a:lnTo>
                  <a:pt x="2546" y="6723"/>
                </a:lnTo>
                <a:lnTo>
                  <a:pt x="2550" y="6723"/>
                </a:lnTo>
                <a:lnTo>
                  <a:pt x="2552" y="6724"/>
                </a:lnTo>
                <a:lnTo>
                  <a:pt x="2556" y="6727"/>
                </a:lnTo>
                <a:lnTo>
                  <a:pt x="2558" y="6729"/>
                </a:lnTo>
                <a:lnTo>
                  <a:pt x="2564" y="6734"/>
                </a:lnTo>
                <a:lnTo>
                  <a:pt x="2565" y="6737"/>
                </a:lnTo>
                <a:lnTo>
                  <a:pt x="2567" y="6740"/>
                </a:lnTo>
                <a:lnTo>
                  <a:pt x="2568" y="6741"/>
                </a:lnTo>
                <a:lnTo>
                  <a:pt x="2569" y="6741"/>
                </a:lnTo>
                <a:lnTo>
                  <a:pt x="2571" y="6741"/>
                </a:lnTo>
                <a:lnTo>
                  <a:pt x="2576" y="6741"/>
                </a:lnTo>
                <a:lnTo>
                  <a:pt x="2582" y="6742"/>
                </a:lnTo>
                <a:lnTo>
                  <a:pt x="2588" y="6743"/>
                </a:lnTo>
                <a:lnTo>
                  <a:pt x="2594" y="6746"/>
                </a:lnTo>
                <a:lnTo>
                  <a:pt x="2602" y="6747"/>
                </a:lnTo>
                <a:lnTo>
                  <a:pt x="2615" y="6748"/>
                </a:lnTo>
                <a:lnTo>
                  <a:pt x="2621" y="6748"/>
                </a:lnTo>
                <a:lnTo>
                  <a:pt x="2626" y="6750"/>
                </a:lnTo>
                <a:lnTo>
                  <a:pt x="2630" y="6752"/>
                </a:lnTo>
                <a:lnTo>
                  <a:pt x="2646" y="6760"/>
                </a:lnTo>
                <a:lnTo>
                  <a:pt x="2651" y="6763"/>
                </a:lnTo>
                <a:lnTo>
                  <a:pt x="2652" y="6760"/>
                </a:lnTo>
                <a:lnTo>
                  <a:pt x="2655" y="6756"/>
                </a:lnTo>
                <a:lnTo>
                  <a:pt x="2657" y="6751"/>
                </a:lnTo>
                <a:lnTo>
                  <a:pt x="2658" y="6748"/>
                </a:lnTo>
                <a:lnTo>
                  <a:pt x="2661" y="6746"/>
                </a:lnTo>
                <a:lnTo>
                  <a:pt x="2664" y="6742"/>
                </a:lnTo>
                <a:lnTo>
                  <a:pt x="2669" y="6740"/>
                </a:lnTo>
                <a:lnTo>
                  <a:pt x="2675" y="6740"/>
                </a:lnTo>
                <a:lnTo>
                  <a:pt x="2680" y="6740"/>
                </a:lnTo>
                <a:lnTo>
                  <a:pt x="2686" y="6741"/>
                </a:lnTo>
                <a:lnTo>
                  <a:pt x="2697" y="6745"/>
                </a:lnTo>
                <a:lnTo>
                  <a:pt x="2698" y="6746"/>
                </a:lnTo>
                <a:lnTo>
                  <a:pt x="2698" y="6743"/>
                </a:lnTo>
                <a:lnTo>
                  <a:pt x="2699" y="6741"/>
                </a:lnTo>
                <a:lnTo>
                  <a:pt x="2700" y="6739"/>
                </a:lnTo>
                <a:lnTo>
                  <a:pt x="2703" y="6736"/>
                </a:lnTo>
                <a:lnTo>
                  <a:pt x="2704" y="6735"/>
                </a:lnTo>
                <a:lnTo>
                  <a:pt x="2709" y="6731"/>
                </a:lnTo>
                <a:lnTo>
                  <a:pt x="2712" y="6731"/>
                </a:lnTo>
                <a:lnTo>
                  <a:pt x="2716" y="6730"/>
                </a:lnTo>
                <a:lnTo>
                  <a:pt x="2718" y="6730"/>
                </a:lnTo>
                <a:lnTo>
                  <a:pt x="2723" y="6730"/>
                </a:lnTo>
                <a:lnTo>
                  <a:pt x="2728" y="6728"/>
                </a:lnTo>
                <a:lnTo>
                  <a:pt x="2730" y="6727"/>
                </a:lnTo>
                <a:lnTo>
                  <a:pt x="2733" y="6725"/>
                </a:lnTo>
                <a:lnTo>
                  <a:pt x="2736" y="6723"/>
                </a:lnTo>
                <a:lnTo>
                  <a:pt x="2739" y="6719"/>
                </a:lnTo>
                <a:lnTo>
                  <a:pt x="2740" y="6716"/>
                </a:lnTo>
                <a:lnTo>
                  <a:pt x="2741" y="6712"/>
                </a:lnTo>
                <a:lnTo>
                  <a:pt x="2740" y="6711"/>
                </a:lnTo>
                <a:lnTo>
                  <a:pt x="2739" y="6707"/>
                </a:lnTo>
                <a:lnTo>
                  <a:pt x="2734" y="6701"/>
                </a:lnTo>
                <a:lnTo>
                  <a:pt x="2727" y="6693"/>
                </a:lnTo>
                <a:lnTo>
                  <a:pt x="2726" y="6689"/>
                </a:lnTo>
                <a:lnTo>
                  <a:pt x="2724" y="6686"/>
                </a:lnTo>
                <a:lnTo>
                  <a:pt x="2724" y="6683"/>
                </a:lnTo>
                <a:lnTo>
                  <a:pt x="2726" y="6682"/>
                </a:lnTo>
                <a:lnTo>
                  <a:pt x="2728" y="6678"/>
                </a:lnTo>
                <a:lnTo>
                  <a:pt x="2730" y="6677"/>
                </a:lnTo>
                <a:lnTo>
                  <a:pt x="2734" y="6676"/>
                </a:lnTo>
                <a:lnTo>
                  <a:pt x="2738" y="6675"/>
                </a:lnTo>
                <a:lnTo>
                  <a:pt x="2741" y="6676"/>
                </a:lnTo>
                <a:lnTo>
                  <a:pt x="2745" y="6677"/>
                </a:lnTo>
                <a:lnTo>
                  <a:pt x="2749" y="6680"/>
                </a:lnTo>
                <a:lnTo>
                  <a:pt x="2753" y="6683"/>
                </a:lnTo>
                <a:lnTo>
                  <a:pt x="2758" y="6688"/>
                </a:lnTo>
                <a:lnTo>
                  <a:pt x="2759" y="6692"/>
                </a:lnTo>
                <a:lnTo>
                  <a:pt x="2762" y="6695"/>
                </a:lnTo>
                <a:lnTo>
                  <a:pt x="2763" y="6698"/>
                </a:lnTo>
                <a:lnTo>
                  <a:pt x="2764" y="6700"/>
                </a:lnTo>
                <a:lnTo>
                  <a:pt x="2768" y="6703"/>
                </a:lnTo>
                <a:lnTo>
                  <a:pt x="2770" y="6704"/>
                </a:lnTo>
                <a:lnTo>
                  <a:pt x="2775" y="6705"/>
                </a:lnTo>
                <a:lnTo>
                  <a:pt x="2783" y="6709"/>
                </a:lnTo>
                <a:lnTo>
                  <a:pt x="2787" y="6712"/>
                </a:lnTo>
                <a:lnTo>
                  <a:pt x="2792" y="6716"/>
                </a:lnTo>
                <a:lnTo>
                  <a:pt x="2792" y="6701"/>
                </a:lnTo>
                <a:lnTo>
                  <a:pt x="2793" y="6693"/>
                </a:lnTo>
                <a:lnTo>
                  <a:pt x="2794" y="6684"/>
                </a:lnTo>
                <a:lnTo>
                  <a:pt x="2795" y="6674"/>
                </a:lnTo>
                <a:lnTo>
                  <a:pt x="2797" y="6664"/>
                </a:lnTo>
                <a:lnTo>
                  <a:pt x="2799" y="6656"/>
                </a:lnTo>
                <a:lnTo>
                  <a:pt x="2800" y="6651"/>
                </a:lnTo>
                <a:lnTo>
                  <a:pt x="2801" y="6647"/>
                </a:lnTo>
                <a:lnTo>
                  <a:pt x="2805" y="6640"/>
                </a:lnTo>
                <a:lnTo>
                  <a:pt x="2828" y="6606"/>
                </a:lnTo>
                <a:lnTo>
                  <a:pt x="2875" y="6538"/>
                </a:lnTo>
                <a:lnTo>
                  <a:pt x="2892" y="6512"/>
                </a:lnTo>
                <a:lnTo>
                  <a:pt x="2898" y="6505"/>
                </a:lnTo>
                <a:lnTo>
                  <a:pt x="2903" y="6500"/>
                </a:lnTo>
                <a:lnTo>
                  <a:pt x="2907" y="6494"/>
                </a:lnTo>
                <a:lnTo>
                  <a:pt x="2912" y="6487"/>
                </a:lnTo>
                <a:lnTo>
                  <a:pt x="2917" y="6479"/>
                </a:lnTo>
                <a:lnTo>
                  <a:pt x="2922" y="6470"/>
                </a:lnTo>
                <a:lnTo>
                  <a:pt x="2930" y="6453"/>
                </a:lnTo>
                <a:lnTo>
                  <a:pt x="2933" y="6446"/>
                </a:lnTo>
                <a:lnTo>
                  <a:pt x="2933" y="6441"/>
                </a:lnTo>
                <a:lnTo>
                  <a:pt x="2934" y="6435"/>
                </a:lnTo>
                <a:lnTo>
                  <a:pt x="2935" y="6432"/>
                </a:lnTo>
                <a:lnTo>
                  <a:pt x="2939" y="6426"/>
                </a:lnTo>
                <a:lnTo>
                  <a:pt x="2944" y="6417"/>
                </a:lnTo>
                <a:lnTo>
                  <a:pt x="2951" y="6408"/>
                </a:lnTo>
                <a:lnTo>
                  <a:pt x="2962" y="6395"/>
                </a:lnTo>
                <a:lnTo>
                  <a:pt x="2976" y="6381"/>
                </a:lnTo>
                <a:lnTo>
                  <a:pt x="2980" y="6377"/>
                </a:lnTo>
                <a:lnTo>
                  <a:pt x="2986" y="6374"/>
                </a:lnTo>
                <a:lnTo>
                  <a:pt x="2992" y="6370"/>
                </a:lnTo>
                <a:lnTo>
                  <a:pt x="2999" y="6367"/>
                </a:lnTo>
                <a:lnTo>
                  <a:pt x="3007" y="6363"/>
                </a:lnTo>
                <a:lnTo>
                  <a:pt x="3012" y="6362"/>
                </a:lnTo>
                <a:lnTo>
                  <a:pt x="3016" y="6361"/>
                </a:lnTo>
                <a:lnTo>
                  <a:pt x="3024" y="6358"/>
                </a:lnTo>
                <a:lnTo>
                  <a:pt x="3033" y="6357"/>
                </a:lnTo>
                <a:lnTo>
                  <a:pt x="3036" y="6356"/>
                </a:lnTo>
                <a:lnTo>
                  <a:pt x="3040" y="6355"/>
                </a:lnTo>
                <a:lnTo>
                  <a:pt x="3042" y="6353"/>
                </a:lnTo>
                <a:lnTo>
                  <a:pt x="3044" y="6351"/>
                </a:lnTo>
                <a:lnTo>
                  <a:pt x="3045" y="6349"/>
                </a:lnTo>
                <a:lnTo>
                  <a:pt x="3045" y="6346"/>
                </a:lnTo>
                <a:lnTo>
                  <a:pt x="3045" y="6340"/>
                </a:lnTo>
                <a:lnTo>
                  <a:pt x="3045" y="6336"/>
                </a:lnTo>
                <a:lnTo>
                  <a:pt x="3046" y="6322"/>
                </a:lnTo>
                <a:lnTo>
                  <a:pt x="3048" y="6303"/>
                </a:lnTo>
                <a:lnTo>
                  <a:pt x="3052" y="6277"/>
                </a:lnTo>
                <a:lnTo>
                  <a:pt x="3054" y="6273"/>
                </a:lnTo>
                <a:lnTo>
                  <a:pt x="3058" y="6265"/>
                </a:lnTo>
                <a:lnTo>
                  <a:pt x="3064" y="6257"/>
                </a:lnTo>
                <a:lnTo>
                  <a:pt x="3072" y="6246"/>
                </a:lnTo>
                <a:lnTo>
                  <a:pt x="3085" y="6234"/>
                </a:lnTo>
                <a:lnTo>
                  <a:pt x="3098" y="6220"/>
                </a:lnTo>
                <a:lnTo>
                  <a:pt x="3113" y="6203"/>
                </a:lnTo>
                <a:lnTo>
                  <a:pt x="3133" y="6184"/>
                </a:lnTo>
                <a:lnTo>
                  <a:pt x="3140" y="6175"/>
                </a:lnTo>
                <a:lnTo>
                  <a:pt x="3151" y="6163"/>
                </a:lnTo>
                <a:lnTo>
                  <a:pt x="3176" y="6132"/>
                </a:lnTo>
                <a:lnTo>
                  <a:pt x="3200" y="6102"/>
                </a:lnTo>
                <a:lnTo>
                  <a:pt x="3216" y="6081"/>
                </a:lnTo>
                <a:lnTo>
                  <a:pt x="3221" y="6070"/>
                </a:lnTo>
                <a:lnTo>
                  <a:pt x="3228" y="6057"/>
                </a:lnTo>
                <a:lnTo>
                  <a:pt x="3244" y="6022"/>
                </a:lnTo>
                <a:lnTo>
                  <a:pt x="3257" y="5993"/>
                </a:lnTo>
                <a:lnTo>
                  <a:pt x="3262" y="5982"/>
                </a:lnTo>
                <a:lnTo>
                  <a:pt x="3265" y="5974"/>
                </a:lnTo>
                <a:lnTo>
                  <a:pt x="3275" y="5961"/>
                </a:lnTo>
                <a:lnTo>
                  <a:pt x="3287" y="5944"/>
                </a:lnTo>
                <a:lnTo>
                  <a:pt x="3299" y="5928"/>
                </a:lnTo>
                <a:lnTo>
                  <a:pt x="3304" y="5921"/>
                </a:lnTo>
                <a:lnTo>
                  <a:pt x="3310" y="5915"/>
                </a:lnTo>
                <a:lnTo>
                  <a:pt x="3315" y="5909"/>
                </a:lnTo>
                <a:lnTo>
                  <a:pt x="3321" y="5898"/>
                </a:lnTo>
                <a:lnTo>
                  <a:pt x="3327" y="5884"/>
                </a:lnTo>
                <a:lnTo>
                  <a:pt x="3334" y="5868"/>
                </a:lnTo>
                <a:lnTo>
                  <a:pt x="3340" y="5852"/>
                </a:lnTo>
                <a:lnTo>
                  <a:pt x="3345" y="5838"/>
                </a:lnTo>
                <a:lnTo>
                  <a:pt x="3348" y="5825"/>
                </a:lnTo>
                <a:lnTo>
                  <a:pt x="3351" y="5815"/>
                </a:lnTo>
                <a:lnTo>
                  <a:pt x="3353" y="5808"/>
                </a:lnTo>
                <a:lnTo>
                  <a:pt x="3357" y="5801"/>
                </a:lnTo>
                <a:lnTo>
                  <a:pt x="3362" y="5792"/>
                </a:lnTo>
                <a:lnTo>
                  <a:pt x="3366" y="5784"/>
                </a:lnTo>
                <a:lnTo>
                  <a:pt x="3380" y="5767"/>
                </a:lnTo>
                <a:lnTo>
                  <a:pt x="3393" y="5752"/>
                </a:lnTo>
                <a:lnTo>
                  <a:pt x="3402" y="5742"/>
                </a:lnTo>
                <a:lnTo>
                  <a:pt x="3406" y="5736"/>
                </a:lnTo>
                <a:lnTo>
                  <a:pt x="3410" y="5727"/>
                </a:lnTo>
                <a:lnTo>
                  <a:pt x="3417" y="5708"/>
                </a:lnTo>
                <a:lnTo>
                  <a:pt x="3422" y="5689"/>
                </a:lnTo>
                <a:lnTo>
                  <a:pt x="3424" y="5677"/>
                </a:lnTo>
                <a:lnTo>
                  <a:pt x="3427" y="5669"/>
                </a:lnTo>
                <a:lnTo>
                  <a:pt x="3433" y="5655"/>
                </a:lnTo>
                <a:lnTo>
                  <a:pt x="3441" y="5637"/>
                </a:lnTo>
                <a:lnTo>
                  <a:pt x="3451" y="5618"/>
                </a:lnTo>
                <a:lnTo>
                  <a:pt x="3471" y="5579"/>
                </a:lnTo>
                <a:lnTo>
                  <a:pt x="3478" y="5566"/>
                </a:lnTo>
                <a:lnTo>
                  <a:pt x="3483" y="5557"/>
                </a:lnTo>
                <a:lnTo>
                  <a:pt x="3487" y="5550"/>
                </a:lnTo>
                <a:lnTo>
                  <a:pt x="3492" y="5539"/>
                </a:lnTo>
                <a:lnTo>
                  <a:pt x="3502" y="5513"/>
                </a:lnTo>
                <a:lnTo>
                  <a:pt x="3516" y="5480"/>
                </a:lnTo>
                <a:lnTo>
                  <a:pt x="3522" y="5468"/>
                </a:lnTo>
                <a:lnTo>
                  <a:pt x="3527" y="5461"/>
                </a:lnTo>
                <a:lnTo>
                  <a:pt x="3530" y="5455"/>
                </a:lnTo>
                <a:lnTo>
                  <a:pt x="3535" y="5448"/>
                </a:lnTo>
                <a:lnTo>
                  <a:pt x="3539" y="5438"/>
                </a:lnTo>
                <a:lnTo>
                  <a:pt x="3542" y="5430"/>
                </a:lnTo>
                <a:lnTo>
                  <a:pt x="3547" y="5412"/>
                </a:lnTo>
                <a:lnTo>
                  <a:pt x="3548" y="5404"/>
                </a:lnTo>
                <a:lnTo>
                  <a:pt x="3548" y="5400"/>
                </a:lnTo>
                <a:lnTo>
                  <a:pt x="3548" y="5396"/>
                </a:lnTo>
                <a:lnTo>
                  <a:pt x="3549" y="5392"/>
                </a:lnTo>
                <a:lnTo>
                  <a:pt x="3551" y="5388"/>
                </a:lnTo>
                <a:lnTo>
                  <a:pt x="3554" y="5384"/>
                </a:lnTo>
                <a:lnTo>
                  <a:pt x="3563" y="5374"/>
                </a:lnTo>
                <a:lnTo>
                  <a:pt x="3576" y="5362"/>
                </a:lnTo>
                <a:lnTo>
                  <a:pt x="3588" y="5350"/>
                </a:lnTo>
                <a:lnTo>
                  <a:pt x="3594" y="5345"/>
                </a:lnTo>
                <a:lnTo>
                  <a:pt x="3595" y="5343"/>
                </a:lnTo>
                <a:lnTo>
                  <a:pt x="3596" y="5341"/>
                </a:lnTo>
                <a:lnTo>
                  <a:pt x="3600" y="5333"/>
                </a:lnTo>
                <a:lnTo>
                  <a:pt x="3606" y="5325"/>
                </a:lnTo>
                <a:lnTo>
                  <a:pt x="3618" y="5307"/>
                </a:lnTo>
                <a:lnTo>
                  <a:pt x="3625" y="5298"/>
                </a:lnTo>
                <a:lnTo>
                  <a:pt x="3633" y="5290"/>
                </a:lnTo>
                <a:lnTo>
                  <a:pt x="3639" y="5283"/>
                </a:lnTo>
                <a:lnTo>
                  <a:pt x="3643" y="5278"/>
                </a:lnTo>
                <a:lnTo>
                  <a:pt x="3647" y="5274"/>
                </a:lnTo>
                <a:lnTo>
                  <a:pt x="3649" y="5272"/>
                </a:lnTo>
                <a:lnTo>
                  <a:pt x="3651" y="5268"/>
                </a:lnTo>
                <a:lnTo>
                  <a:pt x="3652" y="5264"/>
                </a:lnTo>
                <a:lnTo>
                  <a:pt x="3652" y="5260"/>
                </a:lnTo>
                <a:lnTo>
                  <a:pt x="3652" y="5255"/>
                </a:lnTo>
                <a:lnTo>
                  <a:pt x="3652" y="5245"/>
                </a:lnTo>
                <a:lnTo>
                  <a:pt x="3652" y="5239"/>
                </a:lnTo>
                <a:lnTo>
                  <a:pt x="3653" y="5235"/>
                </a:lnTo>
                <a:lnTo>
                  <a:pt x="3655" y="5227"/>
                </a:lnTo>
                <a:lnTo>
                  <a:pt x="3659" y="5219"/>
                </a:lnTo>
                <a:lnTo>
                  <a:pt x="3664" y="5211"/>
                </a:lnTo>
                <a:lnTo>
                  <a:pt x="3678" y="5188"/>
                </a:lnTo>
                <a:lnTo>
                  <a:pt x="3695" y="5162"/>
                </a:lnTo>
                <a:lnTo>
                  <a:pt x="3711" y="5137"/>
                </a:lnTo>
                <a:close/>
                <a:moveTo>
                  <a:pt x="664" y="6925"/>
                </a:moveTo>
                <a:lnTo>
                  <a:pt x="661" y="6925"/>
                </a:lnTo>
                <a:lnTo>
                  <a:pt x="665" y="6916"/>
                </a:lnTo>
                <a:lnTo>
                  <a:pt x="666" y="6919"/>
                </a:lnTo>
                <a:lnTo>
                  <a:pt x="666" y="6925"/>
                </a:lnTo>
                <a:lnTo>
                  <a:pt x="664" y="6925"/>
                </a:lnTo>
                <a:close/>
                <a:moveTo>
                  <a:pt x="1303" y="7323"/>
                </a:moveTo>
                <a:lnTo>
                  <a:pt x="1302" y="7328"/>
                </a:lnTo>
                <a:lnTo>
                  <a:pt x="1298" y="7328"/>
                </a:lnTo>
                <a:lnTo>
                  <a:pt x="1295" y="7326"/>
                </a:lnTo>
                <a:lnTo>
                  <a:pt x="1294" y="7326"/>
                </a:lnTo>
                <a:lnTo>
                  <a:pt x="1298" y="7323"/>
                </a:lnTo>
                <a:lnTo>
                  <a:pt x="1303" y="7319"/>
                </a:lnTo>
                <a:lnTo>
                  <a:pt x="1307" y="7317"/>
                </a:lnTo>
                <a:lnTo>
                  <a:pt x="1304" y="7320"/>
                </a:lnTo>
                <a:lnTo>
                  <a:pt x="1303" y="7323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000" dirty="0"/>
          </a:p>
        </p:txBody>
      </p:sp>
      <p:sp>
        <p:nvSpPr>
          <p:cNvPr id="12" name="Suorakulmio 11"/>
          <p:cNvSpPr/>
          <p:nvPr/>
        </p:nvSpPr>
        <p:spPr>
          <a:xfrm>
            <a:off x="6049338" y="2845813"/>
            <a:ext cx="2773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000" dirty="0">
                <a:latin typeface="+mj-lt"/>
              </a:rPr>
              <a:t>Pienenä ja ketteränä maana Suomi voisi olla kokoansa suurempi menestyjä digitaalisessa maailmassa.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00511" y="2845813"/>
            <a:ext cx="3418953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dirty="0">
                <a:latin typeface="+mj-lt"/>
              </a:rPr>
              <a:t>Meillä on paljon organisaatioita, yhteisöjä, yrityksiä ja yksilöitä – ja sitä kautta johtamismalleja – jotka ovat syntyneet ja jääneet Suomeen, jota ei enää ole.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199" y="876796"/>
            <a:ext cx="5721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spc="-50" dirty="0">
                <a:solidFill>
                  <a:schemeClr val="accent1"/>
                </a:solidFill>
                <a:effectLst>
                  <a:outerShdw blurRad="1143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rPr>
              <a:t>Meidän tulisi puhua enemmän tulevaisuudesta kuin menneisyydestä</a:t>
            </a:r>
          </a:p>
        </p:txBody>
      </p:sp>
      <p:cxnSp>
        <p:nvCxnSpPr>
          <p:cNvPr id="14" name="Suora nuoliyhdysviiva 13"/>
          <p:cNvCxnSpPr/>
          <p:nvPr/>
        </p:nvCxnSpPr>
        <p:spPr>
          <a:xfrm>
            <a:off x="504000" y="4699793"/>
            <a:ext cx="8136000" cy="0"/>
          </a:xfrm>
          <a:prstGeom prst="straightConnector1">
            <a:avLst/>
          </a:prstGeom>
          <a:ln w="50800" cap="rnd" cmpd="sng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7A2C66E3-BA70-4E8A-9E90-75229D9692CF}"/>
              </a:ext>
            </a:extLst>
          </p:cNvPr>
          <p:cNvSpPr txBox="1"/>
          <p:nvPr/>
        </p:nvSpPr>
        <p:spPr>
          <a:xfrm>
            <a:off x="-640224" y="4740964"/>
            <a:ext cx="341895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dirty="0">
                <a:latin typeface="+mj-lt"/>
              </a:rPr>
              <a:t>1950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7B7A6F5-9782-46EE-BB4C-608CC8219B5C}"/>
              </a:ext>
            </a:extLst>
          </p:cNvPr>
          <p:cNvSpPr txBox="1"/>
          <p:nvPr/>
        </p:nvSpPr>
        <p:spPr>
          <a:xfrm>
            <a:off x="6495113" y="4748488"/>
            <a:ext cx="341895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dirty="0">
                <a:latin typeface="+mj-lt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9694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 Ryhmä, Reijo Heiskanen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023225" cy="1306513"/>
          </a:xfrm>
        </p:spPr>
        <p:txBody>
          <a:bodyPr>
            <a:normAutofit/>
          </a:bodyPr>
          <a:lstStyle/>
          <a:p>
            <a:r>
              <a:rPr lang="fi-FI" sz="2800" dirty="0"/>
              <a:t>Nopeasti kehittyvään uuteen teknologiaan perustuvassa neljännessä teollisessa vallankumouksessa Suomi on paalupaikalla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09315"/>
              </p:ext>
            </p:extLst>
          </p:nvPr>
        </p:nvGraphicFramePr>
        <p:xfrm>
          <a:off x="472172" y="1556158"/>
          <a:ext cx="8239267" cy="348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2" name="Macrobond document" r:id="rId3" imgW="7997296" imgH="3386328" progId="Mbnd.mbnd">
                  <p:embed/>
                </p:oleObj>
              </mc:Choice>
              <mc:Fallback>
                <p:oleObj name="Macrobond document" r:id="rId3" imgW="7997296" imgH="3386328" progId="Mbnd.mbnd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172" y="1556158"/>
                        <a:ext cx="8239267" cy="3486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768F1A3E-EC61-4C7D-92DE-5AF5C5B9CD85}"/>
              </a:ext>
            </a:extLst>
          </p:cNvPr>
          <p:cNvSpPr txBox="1"/>
          <p:nvPr/>
        </p:nvSpPr>
        <p:spPr>
          <a:xfrm>
            <a:off x="6853084" y="2070313"/>
            <a:ext cx="1936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FFC125"/>
                </a:solidFill>
              </a:rPr>
              <a:t>(~Nokia )</a:t>
            </a:r>
          </a:p>
        </p:txBody>
      </p:sp>
    </p:spTree>
    <p:extLst>
      <p:ext uri="{BB962C8B-B14F-4D97-AF65-F5344CB8AC3E}">
        <p14:creationId xmlns:p14="http://schemas.microsoft.com/office/powerpoint/2010/main" val="389197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Clipart - Family Silhouette Holding Hands Circle"/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42" y="668839"/>
            <a:ext cx="3166772" cy="309852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5747" y="84759"/>
            <a:ext cx="7765321" cy="793641"/>
          </a:xfrm>
        </p:spPr>
        <p:txBody>
          <a:bodyPr/>
          <a:lstStyle/>
          <a:p>
            <a:r>
              <a:rPr lang="fi-FI" b="0" cap="none" dirty="0"/>
              <a:t>Väestörakenteen muutos Suomessa 2017-2027</a:t>
            </a:r>
            <a:br>
              <a:rPr lang="fi-FI" b="0" cap="none" dirty="0"/>
            </a:br>
            <a:r>
              <a:rPr lang="fi-FI" sz="2000" b="0" cap="none" dirty="0"/>
              <a:t>Kasvua vain ikäluokassa 75 ja yli</a:t>
            </a: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2046487566"/>
              </p:ext>
            </p:extLst>
          </p:nvPr>
        </p:nvGraphicFramePr>
        <p:xfrm>
          <a:off x="1570407" y="7267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64000" y="1305942"/>
            <a:ext cx="7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FFC000"/>
                </a:solidFill>
              </a:rPr>
              <a:t>Ennuste 2027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966800" y="1490608"/>
            <a:ext cx="77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FFC000"/>
                </a:solidFill>
              </a:rPr>
              <a:t>887 000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020800" y="2314047"/>
            <a:ext cx="77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FFC000"/>
                </a:solidFill>
              </a:rPr>
              <a:t>342 000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020800" y="3104502"/>
            <a:ext cx="77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FFC000"/>
                </a:solidFill>
              </a:rPr>
              <a:t>676 000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020800" y="3748836"/>
            <a:ext cx="77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FFC000"/>
                </a:solidFill>
              </a:rPr>
              <a:t>745 000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798400" y="1918893"/>
            <a:ext cx="45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Yhteensä 2027 </a:t>
            </a:r>
            <a:r>
              <a:rPr lang="fi-FI" sz="2400" dirty="0">
                <a:solidFill>
                  <a:srgbClr val="FFC000"/>
                </a:solidFill>
              </a:rPr>
              <a:t>5,7 milj.  + 3 %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781617" y="4104000"/>
            <a:ext cx="67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%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921600" y="4708800"/>
            <a:ext cx="22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070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987747" y="446400"/>
            <a:ext cx="7765321" cy="928800"/>
          </a:xfrm>
        </p:spPr>
        <p:txBody>
          <a:bodyPr>
            <a:noAutofit/>
          </a:bodyPr>
          <a:lstStyle/>
          <a:p>
            <a:r>
              <a:rPr lang="fi-FI" sz="2400" b="0" cap="none" dirty="0">
                <a:effectLst/>
              </a:rPr>
              <a:t>Ei ole sitoutumista ilman ymmärrystä – Vain avoimella vuorovaikutuksella rakennamme luottamusta tulevaan</a:t>
            </a:r>
          </a:p>
        </p:txBody>
      </p:sp>
      <p:sp>
        <p:nvSpPr>
          <p:cNvPr id="12" name="Puolivapaa piirto 11"/>
          <p:cNvSpPr/>
          <p:nvPr/>
        </p:nvSpPr>
        <p:spPr>
          <a:xfrm>
            <a:off x="1368000" y="1375200"/>
            <a:ext cx="1664508" cy="1526400"/>
          </a:xfrm>
          <a:custGeom>
            <a:avLst/>
            <a:gdLst>
              <a:gd name="connsiteX0" fmla="*/ 0 w 1238927"/>
              <a:gd name="connsiteY0" fmla="*/ 619464 h 1238927"/>
              <a:gd name="connsiteX1" fmla="*/ 619464 w 1238927"/>
              <a:gd name="connsiteY1" fmla="*/ 0 h 1238927"/>
              <a:gd name="connsiteX2" fmla="*/ 1238928 w 1238927"/>
              <a:gd name="connsiteY2" fmla="*/ 619464 h 1238927"/>
              <a:gd name="connsiteX3" fmla="*/ 619464 w 1238927"/>
              <a:gd name="connsiteY3" fmla="*/ 1238928 h 1238927"/>
              <a:gd name="connsiteX4" fmla="*/ 0 w 1238927"/>
              <a:gd name="connsiteY4" fmla="*/ 619464 h 12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927" h="1238927">
                <a:moveTo>
                  <a:pt x="0" y="619464"/>
                </a:moveTo>
                <a:cubicBezTo>
                  <a:pt x="0" y="277343"/>
                  <a:pt x="277343" y="0"/>
                  <a:pt x="619464" y="0"/>
                </a:cubicBezTo>
                <a:cubicBezTo>
                  <a:pt x="961585" y="0"/>
                  <a:pt x="1238928" y="277343"/>
                  <a:pt x="1238928" y="619464"/>
                </a:cubicBezTo>
                <a:cubicBezTo>
                  <a:pt x="1238928" y="961585"/>
                  <a:pt x="961585" y="1238928"/>
                  <a:pt x="619464" y="1238928"/>
                </a:cubicBezTo>
                <a:cubicBezTo>
                  <a:pt x="277343" y="1238928"/>
                  <a:pt x="0" y="961585"/>
                  <a:pt x="0" y="619464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147508" rIns="27000" bIns="147508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dirty="0">
                <a:solidFill>
                  <a:schemeClr val="tx1"/>
                </a:solidFill>
              </a:rPr>
              <a:t>Näkemys tulevaisuudesta</a:t>
            </a:r>
          </a:p>
        </p:txBody>
      </p:sp>
      <p:sp>
        <p:nvSpPr>
          <p:cNvPr id="13" name="Puolivapaa piirto 12"/>
          <p:cNvSpPr/>
          <p:nvPr/>
        </p:nvSpPr>
        <p:spPr>
          <a:xfrm>
            <a:off x="1962057" y="2901600"/>
            <a:ext cx="538933" cy="538933"/>
          </a:xfrm>
          <a:custGeom>
            <a:avLst/>
            <a:gdLst>
              <a:gd name="connsiteX0" fmla="*/ 95247 w 718577"/>
              <a:gd name="connsiteY0" fmla="*/ 274784 h 718577"/>
              <a:gd name="connsiteX1" fmla="*/ 274784 w 718577"/>
              <a:gd name="connsiteY1" fmla="*/ 274784 h 718577"/>
              <a:gd name="connsiteX2" fmla="*/ 274784 w 718577"/>
              <a:gd name="connsiteY2" fmla="*/ 95247 h 718577"/>
              <a:gd name="connsiteX3" fmla="*/ 443793 w 718577"/>
              <a:gd name="connsiteY3" fmla="*/ 95247 h 718577"/>
              <a:gd name="connsiteX4" fmla="*/ 443793 w 718577"/>
              <a:gd name="connsiteY4" fmla="*/ 274784 h 718577"/>
              <a:gd name="connsiteX5" fmla="*/ 623330 w 718577"/>
              <a:gd name="connsiteY5" fmla="*/ 274784 h 718577"/>
              <a:gd name="connsiteX6" fmla="*/ 623330 w 718577"/>
              <a:gd name="connsiteY6" fmla="*/ 443793 h 718577"/>
              <a:gd name="connsiteX7" fmla="*/ 443793 w 718577"/>
              <a:gd name="connsiteY7" fmla="*/ 443793 h 718577"/>
              <a:gd name="connsiteX8" fmla="*/ 443793 w 718577"/>
              <a:gd name="connsiteY8" fmla="*/ 623330 h 718577"/>
              <a:gd name="connsiteX9" fmla="*/ 274784 w 718577"/>
              <a:gd name="connsiteY9" fmla="*/ 623330 h 718577"/>
              <a:gd name="connsiteX10" fmla="*/ 274784 w 718577"/>
              <a:gd name="connsiteY10" fmla="*/ 443793 h 718577"/>
              <a:gd name="connsiteX11" fmla="*/ 95247 w 718577"/>
              <a:gd name="connsiteY11" fmla="*/ 443793 h 718577"/>
              <a:gd name="connsiteX12" fmla="*/ 95247 w 718577"/>
              <a:gd name="connsiteY12" fmla="*/ 274784 h 7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8577" h="718577">
                <a:moveTo>
                  <a:pt x="95247" y="274784"/>
                </a:moveTo>
                <a:lnTo>
                  <a:pt x="274784" y="274784"/>
                </a:lnTo>
                <a:lnTo>
                  <a:pt x="274784" y="95247"/>
                </a:lnTo>
                <a:lnTo>
                  <a:pt x="443793" y="95247"/>
                </a:lnTo>
                <a:lnTo>
                  <a:pt x="443793" y="274784"/>
                </a:lnTo>
                <a:lnTo>
                  <a:pt x="623330" y="274784"/>
                </a:lnTo>
                <a:lnTo>
                  <a:pt x="623330" y="443793"/>
                </a:lnTo>
                <a:lnTo>
                  <a:pt x="443793" y="443793"/>
                </a:lnTo>
                <a:lnTo>
                  <a:pt x="443793" y="623330"/>
                </a:lnTo>
                <a:lnTo>
                  <a:pt x="274784" y="623330"/>
                </a:lnTo>
                <a:lnTo>
                  <a:pt x="274784" y="443793"/>
                </a:lnTo>
                <a:lnTo>
                  <a:pt x="95247" y="443793"/>
                </a:lnTo>
                <a:lnTo>
                  <a:pt x="95247" y="2747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35" tIns="206088" rIns="71435" bIns="206088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825">
              <a:solidFill>
                <a:schemeClr val="accent4"/>
              </a:solidFill>
            </a:endParaRPr>
          </a:p>
        </p:txBody>
      </p:sp>
      <p:sp>
        <p:nvSpPr>
          <p:cNvPr id="14" name="Puolivapaa piirto 13"/>
          <p:cNvSpPr/>
          <p:nvPr/>
        </p:nvSpPr>
        <p:spPr>
          <a:xfrm>
            <a:off x="1399089" y="3491807"/>
            <a:ext cx="1678908" cy="1543184"/>
          </a:xfrm>
          <a:custGeom>
            <a:avLst/>
            <a:gdLst>
              <a:gd name="connsiteX0" fmla="*/ 0 w 1238927"/>
              <a:gd name="connsiteY0" fmla="*/ 619464 h 1238927"/>
              <a:gd name="connsiteX1" fmla="*/ 619464 w 1238927"/>
              <a:gd name="connsiteY1" fmla="*/ 0 h 1238927"/>
              <a:gd name="connsiteX2" fmla="*/ 1238928 w 1238927"/>
              <a:gd name="connsiteY2" fmla="*/ 619464 h 1238927"/>
              <a:gd name="connsiteX3" fmla="*/ 619464 w 1238927"/>
              <a:gd name="connsiteY3" fmla="*/ 1238928 h 1238927"/>
              <a:gd name="connsiteX4" fmla="*/ 0 w 1238927"/>
              <a:gd name="connsiteY4" fmla="*/ 619464 h 123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927" h="1238927">
                <a:moveTo>
                  <a:pt x="0" y="619464"/>
                </a:moveTo>
                <a:cubicBezTo>
                  <a:pt x="0" y="277343"/>
                  <a:pt x="277343" y="0"/>
                  <a:pt x="619464" y="0"/>
                </a:cubicBezTo>
                <a:cubicBezTo>
                  <a:pt x="961585" y="0"/>
                  <a:pt x="1238928" y="277343"/>
                  <a:pt x="1238928" y="619464"/>
                </a:cubicBezTo>
                <a:cubicBezTo>
                  <a:pt x="1238928" y="961585"/>
                  <a:pt x="961585" y="1238928"/>
                  <a:pt x="619464" y="1238928"/>
                </a:cubicBezTo>
                <a:cubicBezTo>
                  <a:pt x="277343" y="1238928"/>
                  <a:pt x="0" y="961585"/>
                  <a:pt x="0" y="619464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147508" rIns="27000" bIns="147508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dirty="0">
                <a:solidFill>
                  <a:schemeClr val="tx1"/>
                </a:solidFill>
              </a:rPr>
              <a:t>Vuorovaikutus</a:t>
            </a:r>
          </a:p>
        </p:txBody>
      </p:sp>
      <p:sp>
        <p:nvSpPr>
          <p:cNvPr id="15" name="Puolivapaa piirto 14"/>
          <p:cNvSpPr/>
          <p:nvPr/>
        </p:nvSpPr>
        <p:spPr>
          <a:xfrm>
            <a:off x="2980440" y="2975555"/>
            <a:ext cx="552972" cy="345661"/>
          </a:xfrm>
          <a:custGeom>
            <a:avLst/>
            <a:gdLst>
              <a:gd name="connsiteX0" fmla="*/ 0 w 393978"/>
              <a:gd name="connsiteY0" fmla="*/ 92176 h 460881"/>
              <a:gd name="connsiteX1" fmla="*/ 196989 w 393978"/>
              <a:gd name="connsiteY1" fmla="*/ 92176 h 460881"/>
              <a:gd name="connsiteX2" fmla="*/ 196989 w 393978"/>
              <a:gd name="connsiteY2" fmla="*/ 0 h 460881"/>
              <a:gd name="connsiteX3" fmla="*/ 393978 w 393978"/>
              <a:gd name="connsiteY3" fmla="*/ 230441 h 460881"/>
              <a:gd name="connsiteX4" fmla="*/ 196989 w 393978"/>
              <a:gd name="connsiteY4" fmla="*/ 460881 h 460881"/>
              <a:gd name="connsiteX5" fmla="*/ 196989 w 393978"/>
              <a:gd name="connsiteY5" fmla="*/ 368705 h 460881"/>
              <a:gd name="connsiteX6" fmla="*/ 0 w 393978"/>
              <a:gd name="connsiteY6" fmla="*/ 368705 h 460881"/>
              <a:gd name="connsiteX7" fmla="*/ 0 w 393978"/>
              <a:gd name="connsiteY7" fmla="*/ 92176 h 4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78" h="460881">
                <a:moveTo>
                  <a:pt x="0" y="92176"/>
                </a:moveTo>
                <a:lnTo>
                  <a:pt x="196989" y="92176"/>
                </a:lnTo>
                <a:lnTo>
                  <a:pt x="196989" y="0"/>
                </a:lnTo>
                <a:lnTo>
                  <a:pt x="393978" y="230441"/>
                </a:lnTo>
                <a:lnTo>
                  <a:pt x="196989" y="460881"/>
                </a:lnTo>
                <a:lnTo>
                  <a:pt x="196989" y="368705"/>
                </a:lnTo>
                <a:lnTo>
                  <a:pt x="0" y="368705"/>
                </a:lnTo>
                <a:lnTo>
                  <a:pt x="0" y="921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9132" rIns="88645" bIns="69132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425">
              <a:solidFill>
                <a:schemeClr val="accent4"/>
              </a:solidFill>
            </a:endParaRPr>
          </a:p>
        </p:txBody>
      </p:sp>
      <p:sp>
        <p:nvSpPr>
          <p:cNvPr id="16" name="Puolivapaa piirto 15"/>
          <p:cNvSpPr/>
          <p:nvPr/>
        </p:nvSpPr>
        <p:spPr>
          <a:xfrm>
            <a:off x="3716624" y="2073600"/>
            <a:ext cx="1762254" cy="1844171"/>
          </a:xfrm>
          <a:custGeom>
            <a:avLst/>
            <a:gdLst>
              <a:gd name="connsiteX0" fmla="*/ 0 w 2477854"/>
              <a:gd name="connsiteY0" fmla="*/ 1238927 h 2477854"/>
              <a:gd name="connsiteX1" fmla="*/ 1238927 w 2477854"/>
              <a:gd name="connsiteY1" fmla="*/ 0 h 2477854"/>
              <a:gd name="connsiteX2" fmla="*/ 2477854 w 2477854"/>
              <a:gd name="connsiteY2" fmla="*/ 1238927 h 2477854"/>
              <a:gd name="connsiteX3" fmla="*/ 1238927 w 2477854"/>
              <a:gd name="connsiteY3" fmla="*/ 2477854 h 2477854"/>
              <a:gd name="connsiteX4" fmla="*/ 0 w 2477854"/>
              <a:gd name="connsiteY4" fmla="*/ 1238927 h 247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54" h="2477854">
                <a:moveTo>
                  <a:pt x="0" y="1238927"/>
                </a:moveTo>
                <a:cubicBezTo>
                  <a:pt x="0" y="554687"/>
                  <a:pt x="554687" y="0"/>
                  <a:pt x="1238927" y="0"/>
                </a:cubicBezTo>
                <a:cubicBezTo>
                  <a:pt x="1923167" y="0"/>
                  <a:pt x="2477854" y="554687"/>
                  <a:pt x="2477854" y="1238927"/>
                </a:cubicBezTo>
                <a:cubicBezTo>
                  <a:pt x="2477854" y="1923167"/>
                  <a:pt x="1923167" y="2477854"/>
                  <a:pt x="1238927" y="2477854"/>
                </a:cubicBezTo>
                <a:cubicBezTo>
                  <a:pt x="554687" y="2477854"/>
                  <a:pt x="0" y="1923167"/>
                  <a:pt x="0" y="1238927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147508" rIns="27000" bIns="147508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dirty="0">
                <a:solidFill>
                  <a:schemeClr val="tx1"/>
                </a:solidFill>
              </a:rPr>
              <a:t>Ymmärrys muutoksesta</a:t>
            </a:r>
          </a:p>
        </p:txBody>
      </p:sp>
      <p:sp>
        <p:nvSpPr>
          <p:cNvPr id="17" name="Puolivapaa piirto 16"/>
          <p:cNvSpPr/>
          <p:nvPr/>
        </p:nvSpPr>
        <p:spPr>
          <a:xfrm>
            <a:off x="6247990" y="2090760"/>
            <a:ext cx="1873609" cy="1797239"/>
          </a:xfrm>
          <a:custGeom>
            <a:avLst/>
            <a:gdLst>
              <a:gd name="connsiteX0" fmla="*/ 0 w 2477854"/>
              <a:gd name="connsiteY0" fmla="*/ 1238927 h 2477854"/>
              <a:gd name="connsiteX1" fmla="*/ 1238927 w 2477854"/>
              <a:gd name="connsiteY1" fmla="*/ 0 h 2477854"/>
              <a:gd name="connsiteX2" fmla="*/ 2477854 w 2477854"/>
              <a:gd name="connsiteY2" fmla="*/ 1238927 h 2477854"/>
              <a:gd name="connsiteX3" fmla="*/ 1238927 w 2477854"/>
              <a:gd name="connsiteY3" fmla="*/ 2477854 h 2477854"/>
              <a:gd name="connsiteX4" fmla="*/ 0 w 2477854"/>
              <a:gd name="connsiteY4" fmla="*/ 1238927 h 247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854" h="2477854">
                <a:moveTo>
                  <a:pt x="0" y="1238927"/>
                </a:moveTo>
                <a:cubicBezTo>
                  <a:pt x="0" y="554687"/>
                  <a:pt x="554687" y="0"/>
                  <a:pt x="1238927" y="0"/>
                </a:cubicBezTo>
                <a:cubicBezTo>
                  <a:pt x="1923167" y="0"/>
                  <a:pt x="2477854" y="554687"/>
                  <a:pt x="2477854" y="1238927"/>
                </a:cubicBezTo>
                <a:cubicBezTo>
                  <a:pt x="2477854" y="1923167"/>
                  <a:pt x="1923167" y="2477854"/>
                  <a:pt x="1238927" y="2477854"/>
                </a:cubicBezTo>
                <a:cubicBezTo>
                  <a:pt x="554687" y="2477854"/>
                  <a:pt x="0" y="1923167"/>
                  <a:pt x="0" y="123892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" tIns="147508" rIns="27000" bIns="147508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600" dirty="0">
                <a:solidFill>
                  <a:srgbClr val="002060"/>
                </a:solidFill>
              </a:rPr>
              <a:t>Sitoutuminen uudistumiseen</a:t>
            </a:r>
          </a:p>
        </p:txBody>
      </p:sp>
      <p:sp>
        <p:nvSpPr>
          <p:cNvPr id="18" name="Puolivapaa piirto 17"/>
          <p:cNvSpPr/>
          <p:nvPr/>
        </p:nvSpPr>
        <p:spPr>
          <a:xfrm>
            <a:off x="5647434" y="2975554"/>
            <a:ext cx="515560" cy="345661"/>
          </a:xfrm>
          <a:custGeom>
            <a:avLst/>
            <a:gdLst>
              <a:gd name="connsiteX0" fmla="*/ 0 w 393978"/>
              <a:gd name="connsiteY0" fmla="*/ 92176 h 460881"/>
              <a:gd name="connsiteX1" fmla="*/ 196989 w 393978"/>
              <a:gd name="connsiteY1" fmla="*/ 92176 h 460881"/>
              <a:gd name="connsiteX2" fmla="*/ 196989 w 393978"/>
              <a:gd name="connsiteY2" fmla="*/ 0 h 460881"/>
              <a:gd name="connsiteX3" fmla="*/ 393978 w 393978"/>
              <a:gd name="connsiteY3" fmla="*/ 230441 h 460881"/>
              <a:gd name="connsiteX4" fmla="*/ 196989 w 393978"/>
              <a:gd name="connsiteY4" fmla="*/ 460881 h 460881"/>
              <a:gd name="connsiteX5" fmla="*/ 196989 w 393978"/>
              <a:gd name="connsiteY5" fmla="*/ 368705 h 460881"/>
              <a:gd name="connsiteX6" fmla="*/ 0 w 393978"/>
              <a:gd name="connsiteY6" fmla="*/ 368705 h 460881"/>
              <a:gd name="connsiteX7" fmla="*/ 0 w 393978"/>
              <a:gd name="connsiteY7" fmla="*/ 92176 h 46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78" h="460881">
                <a:moveTo>
                  <a:pt x="0" y="92176"/>
                </a:moveTo>
                <a:lnTo>
                  <a:pt x="196989" y="92176"/>
                </a:lnTo>
                <a:lnTo>
                  <a:pt x="196989" y="0"/>
                </a:lnTo>
                <a:lnTo>
                  <a:pt x="393978" y="230441"/>
                </a:lnTo>
                <a:lnTo>
                  <a:pt x="196989" y="460881"/>
                </a:lnTo>
                <a:lnTo>
                  <a:pt x="196989" y="368705"/>
                </a:lnTo>
                <a:lnTo>
                  <a:pt x="0" y="368705"/>
                </a:lnTo>
                <a:lnTo>
                  <a:pt x="0" y="9217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9132" rIns="88645" bIns="69132" numCol="1" spcCol="1270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i-FI" sz="1425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03884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OP">
  <a:themeElements>
    <a:clrScheme name="OP_värit2017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6A10"/>
      </a:accent1>
      <a:accent2>
        <a:srgbClr val="969696"/>
      </a:accent2>
      <a:accent3>
        <a:srgbClr val="DCDCDC"/>
      </a:accent3>
      <a:accent4>
        <a:srgbClr val="6E6E6E"/>
      </a:accent4>
      <a:accent5>
        <a:srgbClr val="D00000"/>
      </a:accent5>
      <a:accent6>
        <a:srgbClr val="FFB900"/>
      </a:accent6>
      <a:hlink>
        <a:srgbClr val="464646"/>
      </a:hlink>
      <a:folHlink>
        <a:srgbClr val="464646"/>
      </a:folHlink>
    </a:clrScheme>
    <a:fontScheme name="OP">
      <a:majorFont>
        <a:latin typeface="OP Chevin Pro Light"/>
        <a:ea typeface=""/>
        <a:cs typeface=""/>
      </a:majorFont>
      <a:minorFont>
        <a:latin typeface="OP Chevin Pro Ligh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DFB59AC0-DF67-44B4-BE90-63D277206EEB}" vid="{766505E9-C9A0-4557-9F22-628515C62068}"/>
    </a:ext>
  </a:extLst>
</a:theme>
</file>

<file path=ppt/theme/theme2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OPn peruspohja</Template>
  <TotalTime>3982</TotalTime>
  <Words>223</Words>
  <Application>Microsoft Office PowerPoint</Application>
  <PresentationFormat>Näytössä katseltava esitys (16:9)</PresentationFormat>
  <Paragraphs>45</Paragraphs>
  <Slides>11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5" baseType="lpstr">
      <vt:lpstr>Bookman Old Style</vt:lpstr>
      <vt:lpstr>Arial</vt:lpstr>
      <vt:lpstr>Calibri</vt:lpstr>
      <vt:lpstr>Century Gothic</vt:lpstr>
      <vt:lpstr>OP Chevin Pro Light</vt:lpstr>
      <vt:lpstr>Rockwell</vt:lpstr>
      <vt:lpstr>Calibri Light</vt:lpstr>
      <vt:lpstr>1_OP</vt:lpstr>
      <vt:lpstr>2_Mukautettu suunnittelumalli</vt:lpstr>
      <vt:lpstr>1_Mukautettu suunnittelumalli</vt:lpstr>
      <vt:lpstr>Mukautettu suunnittelumalli</vt:lpstr>
      <vt:lpstr>Damask</vt:lpstr>
      <vt:lpstr>3_Mukautettu suunnittelumalli</vt:lpstr>
      <vt:lpstr>Macrobond document</vt:lpstr>
      <vt:lpstr>Mannerheim-luento </vt:lpstr>
      <vt:lpstr>Kolmas sektori on julkisen sektorin yhteistyökumppani, haastaja ja rakenteiden uudistaja</vt:lpstr>
      <vt:lpstr>Kolmannen sektorin rooli on ollut ja tulee olemaan keskeinen – myös sisäisen turvallisuuden näkökulmasta</vt:lpstr>
      <vt:lpstr>Suomen talous on uudistunut ja elintaso noussut harppauksin sitten Mannerheimin aikojen </vt:lpstr>
      <vt:lpstr>Tuottavuuskehitys on ollut menestyksemme perusta - Viimeisin vuosikymmen ollut poikkeus</vt:lpstr>
      <vt:lpstr>PowerPoint-esitys</vt:lpstr>
      <vt:lpstr>Nopeasti kehittyvään uuteen teknologiaan perustuvassa neljännessä teollisessa vallankumouksessa Suomi on paalupaikalla</vt:lpstr>
      <vt:lpstr>Väestörakenteen muutos Suomessa 2017-2027 Kasvua vain ikäluokassa 75 ja yli</vt:lpstr>
      <vt:lpstr>Ei ole sitoutumista ilman ymmärrystä – Vain avoimella vuorovaikutuksella rakennamme luottamusta tulevaan</vt:lpstr>
      <vt:lpstr>Suomi on Euroopan mallimaa luottamuksessa Miten oppisimme hyödyntämään tätä vahvuuttamme?</vt:lpstr>
      <vt:lpstr> Vain rohkeasti, intohimoisesti ja luovasti uudistumalla voimme jättää lapsillemme turvallisen ja hyvinvoivan Suomen.</vt:lpstr>
    </vt:vector>
  </TitlesOfParts>
  <Company>OP-Pohjola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Heiskanen Reijo</dc:creator>
  <cp:lastModifiedBy>Reijo Karhinen</cp:lastModifiedBy>
  <cp:revision>158</cp:revision>
  <cp:lastPrinted>2017-08-21T14:06:15Z</cp:lastPrinted>
  <dcterms:created xsi:type="dcterms:W3CDTF">2017-08-18T12:37:03Z</dcterms:created>
  <dcterms:modified xsi:type="dcterms:W3CDTF">2018-07-02T12:24:03Z</dcterms:modified>
</cp:coreProperties>
</file>